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6858000" cx="12192000"/>
  <p:notesSz cx="6858000" cy="9144000"/>
  <p:embeddedFontLst>
    <p:embeddedFont>
      <p:font typeface="Patrick Hand"/>
      <p:regular r:id="rId47"/>
    </p:embeddedFont>
    <p:embeddedFont>
      <p:font typeface="Courgette"/>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j3Qn+vKitENC2u1Hmf5ZmW6yG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ourgette-regular.fntdata"/><Relationship Id="rId47" Type="http://schemas.openxmlformats.org/officeDocument/2006/relationships/font" Target="fonts/PatrickHand-regular.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9fbbb8b0e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b9fbbb8b0e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9fbbb8b0e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b9fbbb8b0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9fbbb8b0e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b9fbbb8b0e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9fbbb8b0e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b9fbbb8b0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9fbbb8b0e_1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b9fbbb8b0e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79156d75df_0_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79156d75df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79156d75df_1_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79156d75df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79156d75df_1_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79156d75df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79156d75df_1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79156d75df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79156d75df_0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79156d75df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9156d75df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79156d75df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79156d75df_1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79156d75df_1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79156d75df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79156d75df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79156d75df_1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79156d75df_1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79156d75df_1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79156d75df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79156d75df_1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79156d75df_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79156d75df_1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79156d75df_1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79156d75df_1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79156d75df_1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79156d75df_1_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79156d75df_1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79156d75df_2_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79156d75df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79156d75df_2_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79156d75df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79156d75df_1_1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79156d75df_1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79156d75df_1_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79156d75df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79156d75df_0_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79156d75df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79156d75df_1_1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79156d75df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79156d75df_0_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79156d75df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b9fbbb8b0e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b9fbbb8b0e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9fbbb8b0e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b9fbbb8b0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b9fbbb8b0e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b9fbbb8b0e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9fbbb8b0e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b9fbbb8b0e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9fbbb8b0e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b9fbbb8b0e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9fbbb8b0e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b9fbbb8b0e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54"/>
          <p:cNvPicPr preferRelativeResize="0"/>
          <p:nvPr/>
        </p:nvPicPr>
        <p:blipFill rotWithShape="1">
          <a:blip r:embed="rId2">
            <a:alphaModFix/>
          </a:blip>
          <a:srcRect b="0" l="0" r="0" t="0"/>
          <a:stretch/>
        </p:blipFill>
        <p:spPr>
          <a:xfrm>
            <a:off x="3" y="4285"/>
            <a:ext cx="12191998" cy="6853715"/>
          </a:xfrm>
          <a:prstGeom prst="rect">
            <a:avLst/>
          </a:prstGeom>
          <a:noFill/>
          <a:ln>
            <a:noFill/>
          </a:ln>
        </p:spPr>
      </p:pic>
      <p:sp>
        <p:nvSpPr>
          <p:cNvPr id="17" name="Google Shape;1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20" name="Google Shape;20;p54"/>
          <p:cNvSpPr txBox="1"/>
          <p:nvPr/>
        </p:nvSpPr>
        <p:spPr>
          <a:xfrm>
            <a:off x="2486523" y="1122363"/>
            <a:ext cx="9144000" cy="23876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t/>
            </a:r>
            <a:endParaRPr b="0" i="0" sz="6000" u="none" cap="none" strike="noStrike">
              <a:solidFill>
                <a:schemeClr val="lt1"/>
              </a:solidFill>
              <a:latin typeface="Calibri"/>
              <a:ea typeface="Calibri"/>
              <a:cs typeface="Calibri"/>
              <a:sym typeface="Calibri"/>
            </a:endParaRPr>
          </a:p>
        </p:txBody>
      </p:sp>
      <p:sp>
        <p:nvSpPr>
          <p:cNvPr id="21" name="Google Shape;21;p54"/>
          <p:cNvSpPr txBox="1"/>
          <p:nvPr/>
        </p:nvSpPr>
        <p:spPr>
          <a:xfrm>
            <a:off x="2486523"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lt2"/>
              </a:solidFill>
              <a:latin typeface="Calibri"/>
              <a:ea typeface="Calibri"/>
              <a:cs typeface="Calibri"/>
              <a:sym typeface="Calibri"/>
            </a:endParaRPr>
          </a:p>
        </p:txBody>
      </p:sp>
      <p:sp>
        <p:nvSpPr>
          <p:cNvPr id="22" name="Google Shape;22;p54"/>
          <p:cNvSpPr txBox="1"/>
          <p:nvPr>
            <p:ph type="title"/>
          </p:nvPr>
        </p:nvSpPr>
        <p:spPr>
          <a:xfrm>
            <a:off x="2105890" y="1709738"/>
            <a:ext cx="9615055"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4"/>
          <p:cNvSpPr txBox="1"/>
          <p:nvPr>
            <p:ph idx="1" type="body"/>
          </p:nvPr>
        </p:nvSpPr>
        <p:spPr>
          <a:xfrm>
            <a:off x="2105889" y="4589463"/>
            <a:ext cx="9615055"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3" name="Shape 83"/>
        <p:cNvGrpSpPr/>
        <p:nvPr/>
      </p:nvGrpSpPr>
      <p:grpSpPr>
        <a:xfrm>
          <a:off x="0" y="0"/>
          <a:ext cx="0" cy="0"/>
          <a:chOff x="0" y="0"/>
          <a:chExt cx="0" cy="0"/>
        </a:xfrm>
      </p:grpSpPr>
      <p:pic>
        <p:nvPicPr>
          <p:cNvPr id="84" name="Google Shape;84;p63"/>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85" name="Google Shape;85;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pic>
        <p:nvPicPr>
          <p:cNvPr id="91" name="Google Shape;91;p64"/>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92" name="Google Shape;92;p6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6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pic>
        <p:nvPicPr>
          <p:cNvPr id="25" name="Google Shape;25;p55"/>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26" name="Google Shape;2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pic>
        <p:nvPicPr>
          <p:cNvPr id="32" name="Google Shape;32;p60"/>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33" name="Google Shape;33;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pic>
        <p:nvPicPr>
          <p:cNvPr id="37" name="Google Shape;37;p56"/>
          <p:cNvPicPr preferRelativeResize="0"/>
          <p:nvPr/>
        </p:nvPicPr>
        <p:blipFill rotWithShape="1">
          <a:blip r:embed="rId2">
            <a:alphaModFix/>
          </a:blip>
          <a:srcRect b="0" l="0" r="0" t="0"/>
          <a:stretch/>
        </p:blipFill>
        <p:spPr>
          <a:xfrm>
            <a:off x="1" y="0"/>
            <a:ext cx="12191998" cy="6853715"/>
          </a:xfrm>
          <a:prstGeom prst="rect">
            <a:avLst/>
          </a:prstGeom>
          <a:noFill/>
          <a:ln>
            <a:noFill/>
          </a:ln>
        </p:spPr>
      </p:pic>
      <p:sp>
        <p:nvSpPr>
          <p:cNvPr id="38" name="Google Shape;38;p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pic>
        <p:nvPicPr>
          <p:cNvPr id="44" name="Google Shape;44;p57"/>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45" name="Google Shape;45;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lt1"/>
        </a:solidFill>
      </p:bgPr>
    </p:bg>
    <p:spTree>
      <p:nvGrpSpPr>
        <p:cNvPr id="51" name="Shape 51"/>
        <p:cNvGrpSpPr/>
        <p:nvPr/>
      </p:nvGrpSpPr>
      <p:grpSpPr>
        <a:xfrm>
          <a:off x="0" y="0"/>
          <a:ext cx="0" cy="0"/>
          <a:chOff x="0" y="0"/>
          <a:chExt cx="0" cy="0"/>
        </a:xfrm>
      </p:grpSpPr>
      <p:pic>
        <p:nvPicPr>
          <p:cNvPr id="52" name="Google Shape;52;p58"/>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53" name="Google Shape;53;p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pic>
        <p:nvPicPr>
          <p:cNvPr id="62" name="Google Shape;62;p59"/>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63" name="Google Shape;6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pic>
        <p:nvPicPr>
          <p:cNvPr id="68" name="Google Shape;68;p61"/>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69" name="Google Shape;69;p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6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pic>
        <p:nvPicPr>
          <p:cNvPr id="76" name="Google Shape;76;p62"/>
          <p:cNvPicPr preferRelativeResize="0"/>
          <p:nvPr/>
        </p:nvPicPr>
        <p:blipFill rotWithShape="1">
          <a:blip r:embed="rId2">
            <a:alphaModFix/>
          </a:blip>
          <a:srcRect b="0" l="0" r="0" t="0"/>
          <a:stretch/>
        </p:blipFill>
        <p:spPr>
          <a:xfrm>
            <a:off x="0" y="0"/>
            <a:ext cx="12192000" cy="6853715"/>
          </a:xfrm>
          <a:prstGeom prst="rect">
            <a:avLst/>
          </a:prstGeom>
          <a:noFill/>
          <a:ln>
            <a:noFill/>
          </a:ln>
        </p:spPr>
      </p:pic>
      <p:sp>
        <p:nvSpPr>
          <p:cNvPr id="77" name="Google Shape;77;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 name="Google Shape;79;p6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0" name="Google Shape;80;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stmaryscathedral.org.au/history-art/" TargetMode="External"/><Relationship Id="rId4" Type="http://schemas.openxmlformats.org/officeDocument/2006/relationships/image" Target="../media/image33.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create.kahoot.it/share/supporting-cwf-with-our-lady-help-of-christians/8a5c840d-4312-43ae-a395-0d2f35e8b990" TargetMode="External"/><Relationship Id="rId4" Type="http://schemas.openxmlformats.org/officeDocument/2006/relationships/hyperlink" Target="https://www.ourfaithourworks.org/cwf-olhc-staff-prima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drive.google.com/file/d/1GkMIqZAmNumdZJ-mE0CmScNfnbjSmYZt/view" TargetMode="External"/><Relationship Id="rId4" Type="http://schemas.openxmlformats.org/officeDocument/2006/relationships/image" Target="../media/image20.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drive.google.com/file/d/1RZmFJ_cQQllpeZooFVnz5UUmO5KNf39c/view" TargetMode="External"/><Relationship Id="rId4" Type="http://schemas.openxmlformats.org/officeDocument/2006/relationships/image" Target="../media/image20.png"/><Relationship Id="rId5"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columban.org.au/assets/files/pdfs/PrayerforMaryHelpofChristians.pdf" TargetMode="External"/><Relationship Id="rId4" Type="http://schemas.openxmlformats.org/officeDocument/2006/relationships/hyperlink" Target="http://www.catholictradition.org/Mary/olhc.htm" TargetMode="External"/><Relationship Id="rId10" Type="http://schemas.openxmlformats.org/officeDocument/2006/relationships/image" Target="../media/image18.png"/><Relationship Id="rId9" Type="http://schemas.openxmlformats.org/officeDocument/2006/relationships/hyperlink" Target="https://www.goodreads.com/book/show/40865578-mary-help-of-christians" TargetMode="External"/><Relationship Id="rId5" Type="http://schemas.openxmlformats.org/officeDocument/2006/relationships/hyperlink" Target="https://www.columban.org.au/media-and-publications/the-far-east-magazine/archive/2013/the-far-east-november/december-2013/our-lady-of-the-southern-cross-help-of-christians" TargetMode="External"/><Relationship Id="rId6" Type="http://schemas.openxmlformats.org/officeDocument/2006/relationships/hyperlink" Target="https://www.alanpomeroyart.com/blog---alan-pomeroy" TargetMode="External"/><Relationship Id="rId7" Type="http://schemas.openxmlformats.org/officeDocument/2006/relationships/hyperlink" Target="https://it.wikipedia.org/wiki/Tommaso_Lorenzone" TargetMode="External"/><Relationship Id="rId8" Type="http://schemas.openxmlformats.org/officeDocument/2006/relationships/hyperlink" Target="https://www.flickr.com/photos/stephenbwhatley/656387523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youtube.com/watch?v=UlzjveDeJi4&amp;feature=emb_logo" TargetMode="External"/><Relationship Id="rId4" Type="http://schemas.openxmlformats.org/officeDocument/2006/relationships/hyperlink" Target="https://docs.google.com/document/d/1nzaKwj9P9Q2YdtBiTAxtV5KT8NnXeJK-X-h3UaiKeOc/edit?usp=sharing" TargetMode="External"/><Relationship Id="rId5" Type="http://schemas.openxmlformats.org/officeDocument/2006/relationships/hyperlink" Target="https://www.ourfaithourworks.org/olhc-cwf-staff/" TargetMode="External"/><Relationship Id="rId6" Type="http://schemas.openxmlformats.org/officeDocument/2006/relationships/hyperlink" Target="https://www.columban.org.au/media-and-publications/articles/reflections/2018/reflection-our-lady-help-of-christians-patron-of-australi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jpg"/><Relationship Id="rId4" Type="http://schemas.openxmlformats.org/officeDocument/2006/relationships/hyperlink" Target="https://200years.catholic.edu.au/wp-content/uploads/2020/10/200-Years-National-Prayer.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jpg"/><Relationship Id="rId4" Type="http://schemas.openxmlformats.org/officeDocument/2006/relationships/hyperlink" Target="https://200years.catholic.edu.au/resources-2/" TargetMode="External"/><Relationship Id="rId5" Type="http://schemas.openxmlformats.org/officeDocument/2006/relationships/hyperlink" Target="https://200years.catholic.edu.au/resources-2/" TargetMode="External"/><Relationship Id="rId6" Type="http://schemas.openxmlformats.org/officeDocument/2006/relationships/hyperlink" Target="https://200years.catholic.edu.au/resources-2/" TargetMode="External"/><Relationship Id="rId7" Type="http://schemas.openxmlformats.org/officeDocument/2006/relationships/hyperlink" Target="https://200years.catholic.edu.au/resources-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4"/>
          <p:cNvPicPr preferRelativeResize="0"/>
          <p:nvPr/>
        </p:nvPicPr>
        <p:blipFill rotWithShape="1">
          <a:blip r:embed="rId3">
            <a:alphaModFix/>
          </a:blip>
          <a:srcRect b="0" l="0" r="0" t="0"/>
          <a:stretch/>
        </p:blipFill>
        <p:spPr>
          <a:xfrm>
            <a:off x="6587225" y="752475"/>
            <a:ext cx="5233300" cy="3162300"/>
          </a:xfrm>
          <a:prstGeom prst="rect">
            <a:avLst/>
          </a:prstGeom>
          <a:noFill/>
          <a:ln>
            <a:noFill/>
          </a:ln>
        </p:spPr>
      </p:pic>
      <p:sp>
        <p:nvSpPr>
          <p:cNvPr id="102" name="Google Shape;102;p24"/>
          <p:cNvSpPr txBox="1"/>
          <p:nvPr/>
        </p:nvSpPr>
        <p:spPr>
          <a:xfrm>
            <a:off x="1712423" y="4438996"/>
            <a:ext cx="10265092" cy="514439"/>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600"/>
              <a:buFont typeface="Arial"/>
              <a:buNone/>
            </a:pPr>
            <a:r>
              <a:rPr b="0" i="0" lang="en-AU" sz="3600" u="none" cap="none" strike="noStrike">
                <a:solidFill>
                  <a:schemeClr val="lt1"/>
                </a:solidFill>
                <a:latin typeface="Calibri"/>
                <a:ea typeface="Calibri"/>
                <a:cs typeface="Calibri"/>
                <a:sym typeface="Calibri"/>
              </a:rPr>
              <a:t>Primary School Teaching and Learning Sequences</a:t>
            </a:r>
            <a:endParaRPr b="0" i="0" sz="36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b9fbbb8b0e_0_21"/>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74" name="Google Shape;174;gb9fbbb8b0e_0_21"/>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75" name="Google Shape;175;gb9fbbb8b0e_0_21"/>
          <p:cNvSpPr txBox="1"/>
          <p:nvPr/>
        </p:nvSpPr>
        <p:spPr>
          <a:xfrm>
            <a:off x="838200" y="1515750"/>
            <a:ext cx="10515600" cy="3826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Clr>
                <a:schemeClr val="dk1"/>
              </a:buClr>
              <a:buSzPts val="1100"/>
              <a:buFont typeface="Arial"/>
              <a:buNone/>
            </a:pPr>
            <a:r>
              <a:rPr b="1" i="1" lang="en-AU" sz="1600">
                <a:solidFill>
                  <a:srgbClr val="FF0000"/>
                </a:solidFill>
                <a:latin typeface="Calibri"/>
                <a:ea typeface="Calibri"/>
                <a:cs typeface="Calibri"/>
                <a:sym typeface="Calibri"/>
              </a:rPr>
              <a:t>I wonder</a:t>
            </a:r>
            <a:endParaRPr b="1" i="1" sz="1600">
              <a:solidFill>
                <a:srgbClr val="FF0000"/>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what it would have been like to be sent from your home in England or Ireland all the way to Australia to live.</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what some of the hardships might have been for the convicts in those early days.</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how the early Catholics kept their faith alive without Mass or a priest.</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why it was important for Australia to have a Catholic Church.</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if you know of a religious order or a religious sister, brother or priest.</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which part of this story is the most interesting for you.</a:t>
            </a:r>
            <a:endParaRPr b="1" sz="1600">
              <a:solidFill>
                <a:schemeClr val="dk1"/>
              </a:solidFill>
              <a:latin typeface="Calibri"/>
              <a:ea typeface="Calibri"/>
              <a:cs typeface="Calibri"/>
              <a:sym typeface="Calibri"/>
            </a:endParaRPr>
          </a:p>
          <a:p>
            <a:pPr indent="0" lvl="0" marL="355600" rtl="0" algn="just">
              <a:lnSpc>
                <a:spcPct val="115000"/>
              </a:lnSpc>
              <a:spcBef>
                <a:spcPts val="600"/>
              </a:spcBef>
              <a:spcAft>
                <a:spcPts val="0"/>
              </a:spcAft>
              <a:buClr>
                <a:schemeClr val="dk1"/>
              </a:buClr>
              <a:buSzPts val="1100"/>
              <a:buFont typeface="Arial"/>
              <a:buNone/>
            </a:pPr>
            <a:r>
              <a:rPr b="1" lang="en-AU" sz="1600">
                <a:solidFill>
                  <a:schemeClr val="dk1"/>
                </a:solidFill>
                <a:latin typeface="Calibri"/>
                <a:ea typeface="Calibri"/>
                <a:cs typeface="Calibri"/>
                <a:sym typeface="Calibri"/>
              </a:rPr>
              <a:t>I wonder if there’s something more you’d like to find out about this story or any of the people in it.</a:t>
            </a:r>
            <a:endParaRPr b="1" sz="1600">
              <a:solidFill>
                <a:schemeClr val="dk1"/>
              </a:solidFill>
              <a:latin typeface="Calibri"/>
              <a:ea typeface="Calibri"/>
              <a:cs typeface="Calibri"/>
              <a:sym typeface="Calibri"/>
            </a:endParaRPr>
          </a:p>
          <a:p>
            <a:pPr indent="0" lvl="0" marL="0" rtl="0" algn="just">
              <a:lnSpc>
                <a:spcPct val="115000"/>
              </a:lnSpc>
              <a:spcBef>
                <a:spcPts val="1200"/>
              </a:spcBef>
              <a:spcAft>
                <a:spcPts val="0"/>
              </a:spcAft>
              <a:buNone/>
            </a:pPr>
            <a:r>
              <a:t/>
            </a:r>
            <a:endParaRPr sz="1600"/>
          </a:p>
          <a:p>
            <a:pPr indent="0" lvl="0" marL="0" rtl="0" algn="just">
              <a:lnSpc>
                <a:spcPct val="115000"/>
              </a:lnSpc>
              <a:spcBef>
                <a:spcPts val="1200"/>
              </a:spcBef>
              <a:spcAft>
                <a:spcPts val="1200"/>
              </a:spcAft>
              <a:buNone/>
            </a:pPr>
            <a:r>
              <a:t/>
            </a:r>
            <a:endParaRPr b="1" sz="1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b9fbbb8b0e_0_28"/>
          <p:cNvSpPr txBox="1"/>
          <p:nvPr>
            <p:ph type="title"/>
          </p:nvPr>
        </p:nvSpPr>
        <p:spPr>
          <a:xfrm>
            <a:off x="838200" y="233850"/>
            <a:ext cx="10803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EXPLORING TASK -  </a:t>
            </a:r>
            <a:endParaRPr b="1" sz="3600">
              <a:solidFill>
                <a:srgbClr val="E36C09"/>
              </a:solidFill>
            </a:endParaRPr>
          </a:p>
          <a:p>
            <a:pPr indent="0" lvl="0" marL="0" rtl="0" algn="l">
              <a:lnSpc>
                <a:spcPct val="100000"/>
              </a:lnSpc>
              <a:spcBef>
                <a:spcPts val="0"/>
              </a:spcBef>
              <a:spcAft>
                <a:spcPts val="0"/>
              </a:spcAft>
              <a:buNone/>
            </a:pPr>
            <a:r>
              <a:rPr b="1" lang="en-AU" sz="3600">
                <a:solidFill>
                  <a:srgbClr val="E36C09"/>
                </a:solidFill>
              </a:rPr>
              <a:t>What is the </a:t>
            </a:r>
            <a:r>
              <a:rPr b="1" lang="en-AU" sz="3600">
                <a:solidFill>
                  <a:srgbClr val="E36C09"/>
                </a:solidFill>
              </a:rPr>
              <a:t>Catholic Church in Australia’s Special Story?</a:t>
            </a:r>
            <a:endParaRPr b="1" sz="3600">
              <a:solidFill>
                <a:srgbClr val="E36C09"/>
              </a:solidFill>
            </a:endParaRPr>
          </a:p>
        </p:txBody>
      </p:sp>
      <p:cxnSp>
        <p:nvCxnSpPr>
          <p:cNvPr id="181" name="Google Shape;181;gb9fbbb8b0e_0_28"/>
          <p:cNvCxnSpPr/>
          <p:nvPr/>
        </p:nvCxnSpPr>
        <p:spPr>
          <a:xfrm>
            <a:off x="739750" y="1798326"/>
            <a:ext cx="10515600" cy="0"/>
          </a:xfrm>
          <a:prstGeom prst="straightConnector1">
            <a:avLst/>
          </a:prstGeom>
          <a:noFill/>
          <a:ln cap="flat" cmpd="sng" w="19050">
            <a:solidFill>
              <a:srgbClr val="E36C09"/>
            </a:solidFill>
            <a:prstDash val="solid"/>
            <a:round/>
            <a:headEnd len="sm" w="sm" type="none"/>
            <a:tailEnd len="sm" w="sm" type="none"/>
          </a:ln>
        </p:spPr>
      </p:cxnSp>
      <p:sp>
        <p:nvSpPr>
          <p:cNvPr id="182" name="Google Shape;182;gb9fbbb8b0e_0_28"/>
          <p:cNvSpPr txBox="1"/>
          <p:nvPr/>
        </p:nvSpPr>
        <p:spPr>
          <a:xfrm>
            <a:off x="937575" y="1590075"/>
            <a:ext cx="2257200" cy="100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83" name="Google Shape;183;gb9fbbb8b0e_0_28"/>
          <p:cNvPicPr preferRelativeResize="0"/>
          <p:nvPr/>
        </p:nvPicPr>
        <p:blipFill>
          <a:blip r:embed="rId3">
            <a:alphaModFix/>
          </a:blip>
          <a:stretch>
            <a:fillRect/>
          </a:stretch>
        </p:blipFill>
        <p:spPr>
          <a:xfrm>
            <a:off x="838200" y="1979084"/>
            <a:ext cx="3267276" cy="2229716"/>
          </a:xfrm>
          <a:prstGeom prst="rect">
            <a:avLst/>
          </a:prstGeom>
          <a:noFill/>
          <a:ln>
            <a:noFill/>
          </a:ln>
        </p:spPr>
      </p:pic>
      <p:pic>
        <p:nvPicPr>
          <p:cNvPr id="184" name="Google Shape;184;gb9fbbb8b0e_0_28"/>
          <p:cNvPicPr preferRelativeResize="0"/>
          <p:nvPr/>
        </p:nvPicPr>
        <p:blipFill>
          <a:blip r:embed="rId4">
            <a:alphaModFix/>
          </a:blip>
          <a:stretch>
            <a:fillRect/>
          </a:stretch>
        </p:blipFill>
        <p:spPr>
          <a:xfrm>
            <a:off x="838200" y="4513218"/>
            <a:ext cx="3154874" cy="2106057"/>
          </a:xfrm>
          <a:prstGeom prst="rect">
            <a:avLst/>
          </a:prstGeom>
          <a:noFill/>
          <a:ln>
            <a:noFill/>
          </a:ln>
        </p:spPr>
      </p:pic>
      <p:pic>
        <p:nvPicPr>
          <p:cNvPr id="185" name="Google Shape;185;gb9fbbb8b0e_0_28"/>
          <p:cNvPicPr preferRelativeResize="0"/>
          <p:nvPr/>
        </p:nvPicPr>
        <p:blipFill>
          <a:blip r:embed="rId5">
            <a:alphaModFix/>
          </a:blip>
          <a:stretch>
            <a:fillRect/>
          </a:stretch>
        </p:blipFill>
        <p:spPr>
          <a:xfrm>
            <a:off x="4352600" y="4485672"/>
            <a:ext cx="3483850" cy="2106079"/>
          </a:xfrm>
          <a:prstGeom prst="rect">
            <a:avLst/>
          </a:prstGeom>
          <a:noFill/>
          <a:ln>
            <a:noFill/>
          </a:ln>
        </p:spPr>
      </p:pic>
      <p:pic>
        <p:nvPicPr>
          <p:cNvPr id="186" name="Google Shape;186;gb9fbbb8b0e_0_28"/>
          <p:cNvPicPr preferRelativeResize="0"/>
          <p:nvPr/>
        </p:nvPicPr>
        <p:blipFill>
          <a:blip r:embed="rId6">
            <a:alphaModFix/>
          </a:blip>
          <a:stretch>
            <a:fillRect/>
          </a:stretch>
        </p:blipFill>
        <p:spPr>
          <a:xfrm>
            <a:off x="8075350" y="1909975"/>
            <a:ext cx="3483851" cy="2356850"/>
          </a:xfrm>
          <a:prstGeom prst="rect">
            <a:avLst/>
          </a:prstGeom>
          <a:noFill/>
          <a:ln>
            <a:noFill/>
          </a:ln>
        </p:spPr>
      </p:pic>
      <p:pic>
        <p:nvPicPr>
          <p:cNvPr id="187" name="Google Shape;187;gb9fbbb8b0e_0_28"/>
          <p:cNvPicPr preferRelativeResize="0"/>
          <p:nvPr/>
        </p:nvPicPr>
        <p:blipFill>
          <a:blip r:embed="rId7">
            <a:alphaModFix/>
          </a:blip>
          <a:stretch>
            <a:fillRect/>
          </a:stretch>
        </p:blipFill>
        <p:spPr>
          <a:xfrm>
            <a:off x="8050625" y="4485675"/>
            <a:ext cx="3492426" cy="2106075"/>
          </a:xfrm>
          <a:prstGeom prst="rect">
            <a:avLst/>
          </a:prstGeom>
          <a:noFill/>
          <a:ln>
            <a:noFill/>
          </a:ln>
        </p:spPr>
      </p:pic>
      <p:pic>
        <p:nvPicPr>
          <p:cNvPr id="188" name="Google Shape;188;gb9fbbb8b0e_0_28"/>
          <p:cNvPicPr preferRelativeResize="0"/>
          <p:nvPr/>
        </p:nvPicPr>
        <p:blipFill>
          <a:blip r:embed="rId8">
            <a:alphaModFix/>
          </a:blip>
          <a:stretch>
            <a:fillRect/>
          </a:stretch>
        </p:blipFill>
        <p:spPr>
          <a:xfrm>
            <a:off x="4352600" y="1943150"/>
            <a:ext cx="3492424" cy="22847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b9fbbb8b0e_0_69"/>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rPr>
              <a:t>What is a </a:t>
            </a:r>
            <a:r>
              <a:rPr b="1" lang="en-AU" sz="3600">
                <a:solidFill>
                  <a:srgbClr val="E36C09"/>
                </a:solidFill>
              </a:rPr>
              <a:t>patron saint?</a:t>
            </a:r>
            <a:endParaRPr sz="3600">
              <a:latin typeface="Calibri"/>
              <a:ea typeface="Calibri"/>
              <a:cs typeface="Calibri"/>
              <a:sym typeface="Calibri"/>
            </a:endParaRPr>
          </a:p>
        </p:txBody>
      </p:sp>
      <p:cxnSp>
        <p:nvCxnSpPr>
          <p:cNvPr id="194" name="Google Shape;194;gb9fbbb8b0e_0_69"/>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95" name="Google Shape;195;gb9fbbb8b0e_0_69"/>
          <p:cNvSpPr/>
          <p:nvPr/>
        </p:nvSpPr>
        <p:spPr>
          <a:xfrm>
            <a:off x="806700" y="1302925"/>
            <a:ext cx="7785300" cy="3567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AU" sz="1600">
                <a:latin typeface="Calibri"/>
                <a:ea typeface="Calibri"/>
                <a:cs typeface="Calibri"/>
                <a:sym typeface="Calibri"/>
              </a:rPr>
              <a:t>Saints are heroes who inspire us to be </a:t>
            </a:r>
            <a:r>
              <a:rPr b="1" i="1" lang="en-AU" sz="1600">
                <a:solidFill>
                  <a:srgbClr val="FF0000"/>
                </a:solidFill>
                <a:latin typeface="Calibri"/>
                <a:ea typeface="Calibri"/>
                <a:cs typeface="Calibri"/>
                <a:sym typeface="Calibri"/>
              </a:rPr>
              <a:t>better people</a:t>
            </a:r>
            <a:r>
              <a:rPr b="1" lang="en-AU" sz="1600">
                <a:latin typeface="Calibri"/>
                <a:ea typeface="Calibri"/>
                <a:cs typeface="Calibri"/>
                <a:sym typeface="Calibri"/>
              </a:rPr>
              <a:t>. They show us that it is possible to be </a:t>
            </a:r>
            <a:r>
              <a:rPr b="1" i="1" lang="en-AU" sz="1600">
                <a:solidFill>
                  <a:srgbClr val="FF0000"/>
                </a:solidFill>
                <a:latin typeface="Calibri"/>
                <a:ea typeface="Calibri"/>
                <a:cs typeface="Calibri"/>
                <a:sym typeface="Calibri"/>
              </a:rPr>
              <a:t>holy </a:t>
            </a:r>
            <a:r>
              <a:rPr b="1" lang="en-AU" sz="1600">
                <a:latin typeface="Calibri"/>
                <a:ea typeface="Calibri"/>
                <a:cs typeface="Calibri"/>
                <a:sym typeface="Calibri"/>
              </a:rPr>
              <a:t>and to aspire to values of </a:t>
            </a:r>
            <a:r>
              <a:rPr b="1" i="1" lang="en-AU" sz="1600">
                <a:solidFill>
                  <a:srgbClr val="FF0000"/>
                </a:solidFill>
                <a:latin typeface="Calibri"/>
                <a:ea typeface="Calibri"/>
                <a:cs typeface="Calibri"/>
                <a:sym typeface="Calibri"/>
              </a:rPr>
              <a:t>goodness.</a:t>
            </a:r>
            <a:endParaRPr b="1" i="1" sz="1600">
              <a:solidFill>
                <a:srgbClr val="FF0000"/>
              </a:solidFill>
              <a:latin typeface="Calibri"/>
              <a:ea typeface="Calibri"/>
              <a:cs typeface="Calibri"/>
              <a:sym typeface="Calibri"/>
            </a:endParaRPr>
          </a:p>
          <a:p>
            <a:pPr indent="0" lvl="0" marL="0" rtl="0" algn="l">
              <a:lnSpc>
                <a:spcPct val="115000"/>
              </a:lnSpc>
              <a:spcBef>
                <a:spcPts val="1200"/>
              </a:spcBef>
              <a:spcAft>
                <a:spcPts val="0"/>
              </a:spcAft>
              <a:buNone/>
            </a:pPr>
            <a:r>
              <a:rPr b="1" lang="en-AU" sz="200">
                <a:latin typeface="Calibri"/>
                <a:ea typeface="Calibri"/>
                <a:cs typeface="Calibri"/>
                <a:sym typeface="Calibri"/>
              </a:rPr>
              <a:t>3</a:t>
            </a:r>
            <a:endParaRPr b="1" sz="200">
              <a:latin typeface="Calibri"/>
              <a:ea typeface="Calibri"/>
              <a:cs typeface="Calibri"/>
              <a:sym typeface="Calibri"/>
            </a:endParaRPr>
          </a:p>
          <a:p>
            <a:pPr indent="0" lvl="0" marL="0" rtl="0" algn="l">
              <a:lnSpc>
                <a:spcPct val="115000"/>
              </a:lnSpc>
              <a:spcBef>
                <a:spcPts val="1200"/>
              </a:spcBef>
              <a:spcAft>
                <a:spcPts val="0"/>
              </a:spcAft>
              <a:buNone/>
            </a:pPr>
            <a:r>
              <a:rPr b="1" i="1" lang="en-AU" sz="1600">
                <a:solidFill>
                  <a:srgbClr val="FF0000"/>
                </a:solidFill>
                <a:latin typeface="Calibri"/>
                <a:ea typeface="Calibri"/>
                <a:cs typeface="Calibri"/>
                <a:sym typeface="Calibri"/>
              </a:rPr>
              <a:t>Every saint’s life is different </a:t>
            </a:r>
            <a:r>
              <a:rPr b="1" lang="en-AU" sz="1600">
                <a:latin typeface="Calibri"/>
                <a:ea typeface="Calibri"/>
                <a:cs typeface="Calibri"/>
                <a:sym typeface="Calibri"/>
              </a:rPr>
              <a:t>because of the different ways the Holy Spirit has worked in their lives. Some were led to a prayerful way of life, while others were led to help the poor, promote justice and mercy or live missionary lives.</a:t>
            </a:r>
            <a:endParaRPr b="1" sz="1600">
              <a:latin typeface="Calibri"/>
              <a:ea typeface="Calibri"/>
              <a:cs typeface="Calibri"/>
              <a:sym typeface="Calibri"/>
            </a:endParaRPr>
          </a:p>
          <a:p>
            <a:pPr indent="0" lvl="0" marL="0" rtl="0" algn="l">
              <a:lnSpc>
                <a:spcPct val="115000"/>
              </a:lnSpc>
              <a:spcBef>
                <a:spcPts val="1200"/>
              </a:spcBef>
              <a:spcAft>
                <a:spcPts val="0"/>
              </a:spcAft>
              <a:buNone/>
            </a:pPr>
            <a:r>
              <a:t/>
            </a:r>
            <a:endParaRPr b="1" sz="200">
              <a:latin typeface="Calibri"/>
              <a:ea typeface="Calibri"/>
              <a:cs typeface="Calibri"/>
              <a:sym typeface="Calibri"/>
            </a:endParaRPr>
          </a:p>
          <a:p>
            <a:pPr indent="0" lvl="0" marL="0" rtl="0" algn="just">
              <a:lnSpc>
                <a:spcPct val="115000"/>
              </a:lnSpc>
              <a:spcBef>
                <a:spcPts val="1200"/>
              </a:spcBef>
              <a:spcAft>
                <a:spcPts val="0"/>
              </a:spcAft>
              <a:buNone/>
            </a:pPr>
            <a:r>
              <a:rPr b="1" lang="en-AU" sz="1600">
                <a:latin typeface="Calibri"/>
                <a:ea typeface="Calibri"/>
                <a:cs typeface="Calibri"/>
                <a:sym typeface="Calibri"/>
              </a:rPr>
              <a:t>We can examine the lives of the saints and learn from them. Their lives show us what </a:t>
            </a:r>
            <a:r>
              <a:rPr b="1" i="1" lang="en-AU" sz="1600">
                <a:solidFill>
                  <a:srgbClr val="FF0000"/>
                </a:solidFill>
                <a:latin typeface="Calibri"/>
                <a:ea typeface="Calibri"/>
                <a:cs typeface="Calibri"/>
                <a:sym typeface="Calibri"/>
              </a:rPr>
              <a:t>ordinary people</a:t>
            </a:r>
            <a:r>
              <a:rPr b="1" lang="en-AU" sz="1600">
                <a:latin typeface="Calibri"/>
                <a:ea typeface="Calibri"/>
                <a:cs typeface="Calibri"/>
                <a:sym typeface="Calibri"/>
              </a:rPr>
              <a:t> can do when they respond to the </a:t>
            </a:r>
            <a:r>
              <a:rPr b="1" i="1" lang="en-AU" sz="1600">
                <a:solidFill>
                  <a:srgbClr val="FF0000"/>
                </a:solidFill>
                <a:latin typeface="Calibri"/>
                <a:ea typeface="Calibri"/>
                <a:cs typeface="Calibri"/>
                <a:sym typeface="Calibri"/>
              </a:rPr>
              <a:t>Holy Spirit at work in them.</a:t>
            </a:r>
            <a:endParaRPr b="1" i="1" sz="1600">
              <a:solidFill>
                <a:srgbClr val="FF0000"/>
              </a:solidFill>
              <a:latin typeface="Calibri"/>
              <a:ea typeface="Calibri"/>
              <a:cs typeface="Calibri"/>
              <a:sym typeface="Calibri"/>
            </a:endParaRPr>
          </a:p>
          <a:p>
            <a:pPr indent="0" lvl="0" marL="0" rtl="0" algn="just">
              <a:lnSpc>
                <a:spcPct val="115000"/>
              </a:lnSpc>
              <a:spcBef>
                <a:spcPts val="1200"/>
              </a:spcBef>
              <a:spcAft>
                <a:spcPts val="0"/>
              </a:spcAft>
              <a:buNone/>
            </a:pPr>
            <a:r>
              <a:t/>
            </a:r>
            <a:endParaRPr b="1" sz="200">
              <a:latin typeface="Calibri"/>
              <a:ea typeface="Calibri"/>
              <a:cs typeface="Calibri"/>
              <a:sym typeface="Calibri"/>
            </a:endParaRPr>
          </a:p>
          <a:p>
            <a:pPr indent="0" lvl="0" marL="0" rtl="0" algn="just">
              <a:lnSpc>
                <a:spcPct val="115000"/>
              </a:lnSpc>
              <a:spcBef>
                <a:spcPts val="1200"/>
              </a:spcBef>
              <a:spcAft>
                <a:spcPts val="0"/>
              </a:spcAft>
              <a:buNone/>
            </a:pPr>
            <a:r>
              <a:rPr b="1" lang="en-AU" sz="2400">
                <a:solidFill>
                  <a:srgbClr val="0000FF"/>
                </a:solidFill>
                <a:highlight>
                  <a:srgbClr val="FFFFFF"/>
                </a:highlight>
                <a:latin typeface="Calibri"/>
                <a:ea typeface="Calibri"/>
                <a:cs typeface="Calibri"/>
                <a:sym typeface="Calibri"/>
              </a:rPr>
              <a:t>Patron saints</a:t>
            </a:r>
            <a:r>
              <a:rPr b="1" lang="en-AU" sz="2400">
                <a:solidFill>
                  <a:schemeClr val="dk1"/>
                </a:solidFill>
                <a:highlight>
                  <a:srgbClr val="FFFFFF"/>
                </a:highlight>
                <a:latin typeface="Calibri"/>
                <a:ea typeface="Calibri"/>
                <a:cs typeface="Calibri"/>
                <a:sym typeface="Calibri"/>
              </a:rPr>
              <a:t> </a:t>
            </a:r>
            <a:r>
              <a:rPr b="1" lang="en-AU" sz="1600">
                <a:solidFill>
                  <a:schemeClr val="dk1"/>
                </a:solidFill>
                <a:highlight>
                  <a:srgbClr val="FFFFFF"/>
                </a:highlight>
                <a:latin typeface="Calibri"/>
                <a:ea typeface="Calibri"/>
                <a:cs typeface="Calibri"/>
                <a:sym typeface="Calibri"/>
              </a:rPr>
              <a:t>are chosen as special protectors or guardians over areas of life. These areas can include occupations, illnesses, churches, countries, causes - anything that is important to us.</a:t>
            </a:r>
            <a:endParaRPr b="1" sz="19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b="1" sz="1600">
              <a:latin typeface="Calibri"/>
              <a:ea typeface="Calibri"/>
              <a:cs typeface="Calibri"/>
              <a:sym typeface="Calibri"/>
            </a:endParaRPr>
          </a:p>
          <a:p>
            <a:pPr indent="0" lvl="0" marL="0" rtl="0" algn="l">
              <a:lnSpc>
                <a:spcPct val="115000"/>
              </a:lnSpc>
              <a:spcBef>
                <a:spcPts val="1200"/>
              </a:spcBef>
              <a:spcAft>
                <a:spcPts val="0"/>
              </a:spcAft>
              <a:buNone/>
            </a:pPr>
            <a:r>
              <a:t/>
            </a:r>
            <a:endParaRPr b="1" sz="1600">
              <a:latin typeface="Calibri"/>
              <a:ea typeface="Calibri"/>
              <a:cs typeface="Calibri"/>
              <a:sym typeface="Calibri"/>
            </a:endParaRPr>
          </a:p>
          <a:p>
            <a:pPr indent="0" lvl="0" marL="0" rtl="0" algn="l">
              <a:lnSpc>
                <a:spcPct val="115000"/>
              </a:lnSpc>
              <a:spcBef>
                <a:spcPts val="1200"/>
              </a:spcBef>
              <a:spcAft>
                <a:spcPts val="0"/>
              </a:spcAft>
              <a:buNone/>
            </a:pPr>
            <a:r>
              <a:t/>
            </a:r>
            <a:endParaRPr b="1" sz="1600">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b="1" sz="1600">
              <a:latin typeface="Calibri"/>
              <a:ea typeface="Calibri"/>
              <a:cs typeface="Calibri"/>
              <a:sym typeface="Calibri"/>
            </a:endParaRPr>
          </a:p>
          <a:p>
            <a:pPr indent="0" lvl="0" marL="0" marR="0" rtl="0" algn="l">
              <a:lnSpc>
                <a:spcPct val="100000"/>
              </a:lnSpc>
              <a:spcBef>
                <a:spcPts val="1200"/>
              </a:spcBef>
              <a:spcAft>
                <a:spcPts val="0"/>
              </a:spcAft>
              <a:buNone/>
            </a:pPr>
            <a:r>
              <a:t/>
            </a:r>
            <a:endParaRPr b="1" sz="1600">
              <a:latin typeface="Calibri"/>
              <a:ea typeface="Calibri"/>
              <a:cs typeface="Calibri"/>
              <a:sym typeface="Calibri"/>
            </a:endParaRPr>
          </a:p>
          <a:p>
            <a:pPr indent="-215900" lvl="2"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1" marL="5969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pic>
        <p:nvPicPr>
          <p:cNvPr id="196" name="Google Shape;196;gb9fbbb8b0e_0_69"/>
          <p:cNvPicPr preferRelativeResize="0"/>
          <p:nvPr/>
        </p:nvPicPr>
        <p:blipFill>
          <a:blip r:embed="rId3">
            <a:alphaModFix/>
          </a:blip>
          <a:stretch>
            <a:fillRect/>
          </a:stretch>
        </p:blipFill>
        <p:spPr>
          <a:xfrm>
            <a:off x="8592000" y="1559556"/>
            <a:ext cx="2827200" cy="188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b9fbbb8b0e_0_63"/>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rPr>
              <a:t>Who are Australia’s two patron saints?</a:t>
            </a:r>
            <a:endParaRPr sz="3600">
              <a:latin typeface="Calibri"/>
              <a:ea typeface="Calibri"/>
              <a:cs typeface="Calibri"/>
              <a:sym typeface="Calibri"/>
            </a:endParaRPr>
          </a:p>
        </p:txBody>
      </p:sp>
      <p:cxnSp>
        <p:nvCxnSpPr>
          <p:cNvPr id="202" name="Google Shape;202;gb9fbbb8b0e_0_63"/>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pic>
        <p:nvPicPr>
          <p:cNvPr id="203" name="Google Shape;203;gb9fbbb8b0e_0_63"/>
          <p:cNvPicPr preferRelativeResize="0"/>
          <p:nvPr/>
        </p:nvPicPr>
        <p:blipFill>
          <a:blip r:embed="rId3">
            <a:alphaModFix/>
          </a:blip>
          <a:stretch>
            <a:fillRect/>
          </a:stretch>
        </p:blipFill>
        <p:spPr>
          <a:xfrm>
            <a:off x="6262400" y="1310400"/>
            <a:ext cx="2434043" cy="3651075"/>
          </a:xfrm>
          <a:prstGeom prst="rect">
            <a:avLst/>
          </a:prstGeom>
          <a:noFill/>
          <a:ln>
            <a:noFill/>
          </a:ln>
        </p:spPr>
      </p:pic>
      <p:pic>
        <p:nvPicPr>
          <p:cNvPr id="204" name="Google Shape;204;gb9fbbb8b0e_0_63"/>
          <p:cNvPicPr preferRelativeResize="0"/>
          <p:nvPr/>
        </p:nvPicPr>
        <p:blipFill>
          <a:blip r:embed="rId4">
            <a:alphaModFix/>
          </a:blip>
          <a:stretch>
            <a:fillRect/>
          </a:stretch>
        </p:blipFill>
        <p:spPr>
          <a:xfrm>
            <a:off x="2112950" y="1310400"/>
            <a:ext cx="2736525" cy="3651075"/>
          </a:xfrm>
          <a:prstGeom prst="rect">
            <a:avLst/>
          </a:prstGeom>
          <a:noFill/>
          <a:ln>
            <a:noFill/>
          </a:ln>
        </p:spPr>
      </p:pic>
      <p:sp>
        <p:nvSpPr>
          <p:cNvPr id="205" name="Google Shape;205;gb9fbbb8b0e_0_63"/>
          <p:cNvSpPr txBox="1"/>
          <p:nvPr/>
        </p:nvSpPr>
        <p:spPr>
          <a:xfrm>
            <a:off x="1950475" y="5129900"/>
            <a:ext cx="316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000">
                <a:solidFill>
                  <a:srgbClr val="0000FF"/>
                </a:solidFill>
                <a:latin typeface="Calibri"/>
                <a:ea typeface="Calibri"/>
                <a:cs typeface="Calibri"/>
                <a:sym typeface="Calibri"/>
              </a:rPr>
              <a:t>Our Lady, Help of Christians</a:t>
            </a:r>
            <a:endParaRPr b="1" sz="2000">
              <a:solidFill>
                <a:srgbClr val="0000FF"/>
              </a:solidFill>
              <a:latin typeface="Calibri"/>
              <a:ea typeface="Calibri"/>
              <a:cs typeface="Calibri"/>
              <a:sym typeface="Calibri"/>
            </a:endParaRPr>
          </a:p>
        </p:txBody>
      </p:sp>
      <p:sp>
        <p:nvSpPr>
          <p:cNvPr id="206" name="Google Shape;206;gb9fbbb8b0e_0_63"/>
          <p:cNvSpPr txBox="1"/>
          <p:nvPr/>
        </p:nvSpPr>
        <p:spPr>
          <a:xfrm>
            <a:off x="5715975" y="5129900"/>
            <a:ext cx="345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000">
                <a:solidFill>
                  <a:srgbClr val="0000FF"/>
                </a:solidFill>
                <a:latin typeface="Calibri"/>
                <a:ea typeface="Calibri"/>
                <a:cs typeface="Calibri"/>
                <a:sym typeface="Calibri"/>
              </a:rPr>
              <a:t>St Mary of the Cross MacKillop</a:t>
            </a:r>
            <a:endParaRPr b="1" sz="2000">
              <a:solidFill>
                <a:srgbClr val="0000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b9fbbb8b0e_1_46"/>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rPr>
              <a:t>What is the story of St Mary’s </a:t>
            </a:r>
            <a:r>
              <a:rPr b="1" lang="en-AU" sz="3600">
                <a:solidFill>
                  <a:srgbClr val="E36C09"/>
                </a:solidFill>
              </a:rPr>
              <a:t>Cathedral</a:t>
            </a:r>
            <a:r>
              <a:rPr b="1" lang="en-AU" sz="3600">
                <a:solidFill>
                  <a:srgbClr val="E36C09"/>
                </a:solidFill>
              </a:rPr>
              <a:t>?</a:t>
            </a:r>
            <a:endParaRPr sz="3600">
              <a:latin typeface="Calibri"/>
              <a:ea typeface="Calibri"/>
              <a:cs typeface="Calibri"/>
              <a:sym typeface="Calibri"/>
            </a:endParaRPr>
          </a:p>
        </p:txBody>
      </p:sp>
      <p:cxnSp>
        <p:nvCxnSpPr>
          <p:cNvPr id="212" name="Google Shape;212;gb9fbbb8b0e_1_46"/>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213" name="Google Shape;213;gb9fbbb8b0e_1_46"/>
          <p:cNvSpPr txBox="1"/>
          <p:nvPr/>
        </p:nvSpPr>
        <p:spPr>
          <a:xfrm>
            <a:off x="871350" y="1460350"/>
            <a:ext cx="72447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600">
                <a:solidFill>
                  <a:schemeClr val="dk1"/>
                </a:solidFill>
                <a:highlight>
                  <a:srgbClr val="FFFFFF"/>
                </a:highlight>
                <a:latin typeface="Calibri"/>
                <a:ea typeface="Calibri"/>
                <a:cs typeface="Calibri"/>
                <a:sym typeface="Calibri"/>
              </a:rPr>
              <a:t>St Mary’s Cathedral is a Sydney landmark and one of Australia’s most significant buildings with a history dating back to the </a:t>
            </a:r>
            <a:r>
              <a:rPr b="1" i="1" lang="en-AU" sz="1600">
                <a:solidFill>
                  <a:srgbClr val="0000FF"/>
                </a:solidFill>
                <a:highlight>
                  <a:srgbClr val="FFFFFF"/>
                </a:highlight>
                <a:latin typeface="Calibri"/>
                <a:ea typeface="Calibri"/>
                <a:cs typeface="Calibri"/>
                <a:sym typeface="Calibri"/>
              </a:rPr>
              <a:t>1860s.</a:t>
            </a:r>
            <a:endParaRPr b="1" i="1" sz="1600">
              <a:solidFill>
                <a:srgbClr val="0000FF"/>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AU" sz="1600">
                <a:solidFill>
                  <a:schemeClr val="dk1"/>
                </a:solidFill>
                <a:highlight>
                  <a:srgbClr val="FFFFFF"/>
                </a:highlight>
                <a:latin typeface="Calibri"/>
                <a:ea typeface="Calibri"/>
                <a:cs typeface="Calibri"/>
                <a:sym typeface="Calibri"/>
              </a:rPr>
              <a:t>St Mary’s Cathedral is the </a:t>
            </a:r>
            <a:r>
              <a:rPr b="1" i="1" lang="en-AU" sz="1600">
                <a:solidFill>
                  <a:srgbClr val="0000FF"/>
                </a:solidFill>
                <a:highlight>
                  <a:srgbClr val="FFFFFF"/>
                </a:highlight>
                <a:latin typeface="Calibri"/>
                <a:ea typeface="Calibri"/>
                <a:cs typeface="Calibri"/>
                <a:sym typeface="Calibri"/>
              </a:rPr>
              <a:t>spiritual home</a:t>
            </a:r>
            <a:r>
              <a:rPr b="1" lang="en-AU" sz="1600">
                <a:solidFill>
                  <a:schemeClr val="dk1"/>
                </a:solidFill>
                <a:highlight>
                  <a:srgbClr val="FFFFFF"/>
                </a:highlight>
                <a:latin typeface="Calibri"/>
                <a:ea typeface="Calibri"/>
                <a:cs typeface="Calibri"/>
                <a:sym typeface="Calibri"/>
              </a:rPr>
              <a:t> of Sydney’s Catholic community. </a:t>
            </a:r>
            <a:endParaRPr b="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AU" sz="1600">
                <a:solidFill>
                  <a:schemeClr val="dk1"/>
                </a:solidFill>
                <a:highlight>
                  <a:srgbClr val="FFFFFF"/>
                </a:highlight>
                <a:latin typeface="Calibri"/>
                <a:ea typeface="Calibri"/>
                <a:cs typeface="Calibri"/>
                <a:sym typeface="Calibri"/>
              </a:rPr>
              <a:t>It is the </a:t>
            </a:r>
            <a:r>
              <a:rPr b="1" i="1" lang="en-AU" sz="1600">
                <a:solidFill>
                  <a:srgbClr val="0000FF"/>
                </a:solidFill>
                <a:highlight>
                  <a:srgbClr val="FFFFFF"/>
                </a:highlight>
                <a:latin typeface="Calibri"/>
                <a:ea typeface="Calibri"/>
                <a:cs typeface="Calibri"/>
                <a:sym typeface="Calibri"/>
              </a:rPr>
              <a:t>seat of the Archbishop of Sydney</a:t>
            </a:r>
            <a:r>
              <a:rPr b="1" i="1" lang="en-AU" sz="1600">
                <a:solidFill>
                  <a:schemeClr val="dk1"/>
                </a:solidFill>
                <a:highlight>
                  <a:srgbClr val="FFFFFF"/>
                </a:highlight>
                <a:latin typeface="Calibri"/>
                <a:ea typeface="Calibri"/>
                <a:cs typeface="Calibri"/>
                <a:sym typeface="Calibri"/>
              </a:rPr>
              <a:t> (Archbishop Anthony Fisher) </a:t>
            </a:r>
            <a:r>
              <a:rPr b="1" lang="en-AU" sz="1600">
                <a:solidFill>
                  <a:schemeClr val="dk1"/>
                </a:solidFill>
                <a:highlight>
                  <a:srgbClr val="FFFFFF"/>
                </a:highlight>
                <a:latin typeface="Calibri"/>
                <a:ea typeface="Calibri"/>
                <a:cs typeface="Calibri"/>
                <a:sym typeface="Calibri"/>
              </a:rPr>
              <a:t>and stands on the site of the </a:t>
            </a:r>
            <a:r>
              <a:rPr b="1" i="1" lang="en-AU" sz="1600">
                <a:solidFill>
                  <a:srgbClr val="0000FF"/>
                </a:solidFill>
                <a:highlight>
                  <a:srgbClr val="FFFFFF"/>
                </a:highlight>
                <a:latin typeface="Calibri"/>
                <a:ea typeface="Calibri"/>
                <a:cs typeface="Calibri"/>
                <a:sym typeface="Calibri"/>
              </a:rPr>
              <a:t>first Catholic Chapel in Australia.</a:t>
            </a:r>
            <a:endParaRPr b="1" i="1" sz="1600">
              <a:solidFill>
                <a:srgbClr val="0000FF"/>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600">
              <a:solidFill>
                <a:srgbClr val="505050"/>
              </a:solidFill>
              <a:highlight>
                <a:srgbClr val="FFFFFF"/>
              </a:highlight>
              <a:latin typeface="Calibri"/>
              <a:ea typeface="Calibri"/>
              <a:cs typeface="Calibri"/>
              <a:sym typeface="Calibri"/>
            </a:endParaRPr>
          </a:p>
          <a:p>
            <a:pPr indent="0" lvl="0" marL="0" rtl="0" algn="l">
              <a:spcBef>
                <a:spcPts val="0"/>
              </a:spcBef>
              <a:spcAft>
                <a:spcPts val="0"/>
              </a:spcAft>
              <a:buNone/>
            </a:pPr>
            <a:r>
              <a:rPr b="1" lang="en-AU" sz="1600">
                <a:highlight>
                  <a:srgbClr val="FFFFFF"/>
                </a:highlight>
                <a:latin typeface="Calibri"/>
                <a:ea typeface="Calibri"/>
                <a:cs typeface="Calibri"/>
                <a:sym typeface="Calibri"/>
              </a:rPr>
              <a:t>The cathedral is d</a:t>
            </a:r>
            <a:r>
              <a:rPr b="1" lang="en-AU" sz="1600">
                <a:highlight>
                  <a:srgbClr val="FFFFFF"/>
                </a:highlight>
                <a:latin typeface="Calibri"/>
                <a:ea typeface="Calibri"/>
                <a:cs typeface="Calibri"/>
                <a:sym typeface="Calibri"/>
              </a:rPr>
              <a:t>edicated to the </a:t>
            </a:r>
            <a:r>
              <a:rPr b="1" i="1" lang="en-AU" sz="1600">
                <a:solidFill>
                  <a:srgbClr val="0000FF"/>
                </a:solidFill>
                <a:highlight>
                  <a:srgbClr val="FFFFFF"/>
                </a:highlight>
                <a:latin typeface="Calibri"/>
                <a:ea typeface="Calibri"/>
                <a:cs typeface="Calibri"/>
                <a:sym typeface="Calibri"/>
              </a:rPr>
              <a:t>Blessed Virgin Mary</a:t>
            </a:r>
            <a:r>
              <a:rPr b="1" lang="en-AU" sz="1600">
                <a:highlight>
                  <a:srgbClr val="FFFFFF"/>
                </a:highlight>
                <a:latin typeface="Calibri"/>
                <a:ea typeface="Calibri"/>
                <a:cs typeface="Calibri"/>
                <a:sym typeface="Calibri"/>
              </a:rPr>
              <a:t>, under the title of </a:t>
            </a:r>
            <a:r>
              <a:rPr b="1" i="1" lang="en-AU" sz="1600">
                <a:solidFill>
                  <a:srgbClr val="0000FF"/>
                </a:solidFill>
                <a:highlight>
                  <a:srgbClr val="FFFFFF"/>
                </a:highlight>
                <a:latin typeface="Calibri"/>
                <a:ea typeface="Calibri"/>
                <a:cs typeface="Calibri"/>
                <a:sym typeface="Calibri"/>
              </a:rPr>
              <a:t>Immaculate Mother of God, Help of Christians.</a:t>
            </a:r>
            <a:endParaRPr b="1" i="1" sz="1600">
              <a:solidFill>
                <a:srgbClr val="0000FF"/>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600">
              <a:highlight>
                <a:srgbClr val="FFFFFF"/>
              </a:highlight>
              <a:latin typeface="Calibri"/>
              <a:ea typeface="Calibri"/>
              <a:cs typeface="Calibri"/>
              <a:sym typeface="Calibri"/>
            </a:endParaRPr>
          </a:p>
          <a:p>
            <a:pPr indent="0" lvl="0" marL="0" rtl="0" algn="l">
              <a:spcBef>
                <a:spcPts val="0"/>
              </a:spcBef>
              <a:spcAft>
                <a:spcPts val="0"/>
              </a:spcAft>
              <a:buNone/>
            </a:pPr>
            <a:r>
              <a:rPr b="1" lang="en-AU" sz="1600">
                <a:solidFill>
                  <a:schemeClr val="dk1"/>
                </a:solidFill>
                <a:highlight>
                  <a:srgbClr val="FFFFFF"/>
                </a:highlight>
                <a:latin typeface="Calibri"/>
                <a:ea typeface="Calibri"/>
                <a:cs typeface="Calibri"/>
                <a:sym typeface="Calibri"/>
              </a:rPr>
              <a:t>Constructed in local </a:t>
            </a:r>
            <a:r>
              <a:rPr b="1" i="1" lang="en-AU" sz="1600">
                <a:solidFill>
                  <a:srgbClr val="0000FF"/>
                </a:solidFill>
                <a:highlight>
                  <a:srgbClr val="FFFFFF"/>
                </a:highlight>
                <a:latin typeface="Calibri"/>
                <a:ea typeface="Calibri"/>
                <a:cs typeface="Calibri"/>
                <a:sym typeface="Calibri"/>
              </a:rPr>
              <a:t>sandstone</a:t>
            </a:r>
            <a:r>
              <a:rPr b="1" lang="en-AU" sz="1600">
                <a:solidFill>
                  <a:schemeClr val="dk1"/>
                </a:solidFill>
                <a:highlight>
                  <a:srgbClr val="FFFFFF"/>
                </a:highlight>
                <a:latin typeface="Calibri"/>
                <a:ea typeface="Calibri"/>
                <a:cs typeface="Calibri"/>
                <a:sym typeface="Calibri"/>
              </a:rPr>
              <a:t>, the </a:t>
            </a:r>
            <a:r>
              <a:rPr b="1" i="1" lang="en-AU" sz="1600">
                <a:solidFill>
                  <a:srgbClr val="0000FF"/>
                </a:solidFill>
                <a:highlight>
                  <a:srgbClr val="FFFFFF"/>
                </a:highlight>
                <a:latin typeface="Calibri"/>
                <a:ea typeface="Calibri"/>
                <a:cs typeface="Calibri"/>
                <a:sym typeface="Calibri"/>
              </a:rPr>
              <a:t>‘Gothic Revival’</a:t>
            </a:r>
            <a:r>
              <a:rPr b="1" lang="en-AU" sz="1600">
                <a:solidFill>
                  <a:schemeClr val="dk1"/>
                </a:solidFill>
                <a:highlight>
                  <a:srgbClr val="FFFFFF"/>
                </a:highlight>
                <a:latin typeface="Calibri"/>
                <a:ea typeface="Calibri"/>
                <a:cs typeface="Calibri"/>
                <a:sym typeface="Calibri"/>
              </a:rPr>
              <a:t> style of its architecture pays respect to the great medieval cathedrals of Europe. </a:t>
            </a:r>
            <a:endParaRPr b="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AU" sz="1600">
                <a:solidFill>
                  <a:schemeClr val="dk1"/>
                </a:solidFill>
                <a:highlight>
                  <a:srgbClr val="FFFFFF"/>
                </a:highlight>
                <a:latin typeface="Calibri"/>
                <a:ea typeface="Calibri"/>
                <a:cs typeface="Calibri"/>
                <a:sym typeface="Calibri"/>
              </a:rPr>
              <a:t>In vaults beneath the floor of the </a:t>
            </a:r>
            <a:r>
              <a:rPr b="1" i="1" lang="en-AU" sz="1600">
                <a:solidFill>
                  <a:srgbClr val="0000FF"/>
                </a:solidFill>
                <a:highlight>
                  <a:srgbClr val="FFFFFF"/>
                </a:highlight>
                <a:latin typeface="Calibri"/>
                <a:ea typeface="Calibri"/>
                <a:cs typeface="Calibri"/>
                <a:sym typeface="Calibri"/>
              </a:rPr>
              <a:t>Crypt</a:t>
            </a:r>
            <a:r>
              <a:rPr b="1" lang="en-AU" sz="1600">
                <a:solidFill>
                  <a:schemeClr val="dk1"/>
                </a:solidFill>
                <a:highlight>
                  <a:srgbClr val="FFFFFF"/>
                </a:highlight>
                <a:latin typeface="Calibri"/>
                <a:ea typeface="Calibri"/>
                <a:cs typeface="Calibri"/>
                <a:sym typeface="Calibri"/>
              </a:rPr>
              <a:t> lie the mortal remains of the deceased </a:t>
            </a:r>
            <a:r>
              <a:rPr b="1" i="1" lang="en-AU" sz="1600">
                <a:solidFill>
                  <a:srgbClr val="0000FF"/>
                </a:solidFill>
                <a:highlight>
                  <a:srgbClr val="FFFFFF"/>
                </a:highlight>
                <a:latin typeface="Calibri"/>
                <a:ea typeface="Calibri"/>
                <a:cs typeface="Calibri"/>
                <a:sym typeface="Calibri"/>
              </a:rPr>
              <a:t>Archbishops of Sydney and pioneer priests </a:t>
            </a:r>
            <a:r>
              <a:rPr b="1" lang="en-AU" sz="1600">
                <a:solidFill>
                  <a:schemeClr val="dk1"/>
                </a:solidFill>
                <a:highlight>
                  <a:srgbClr val="FFFFFF"/>
                </a:highlight>
                <a:latin typeface="Calibri"/>
                <a:ea typeface="Calibri"/>
                <a:cs typeface="Calibri"/>
                <a:sym typeface="Calibri"/>
              </a:rPr>
              <a:t>such as Fr John Joseph Therry, the founder of St Mary’s.</a:t>
            </a:r>
            <a:endParaRPr b="1" sz="1600">
              <a:solidFill>
                <a:schemeClr val="dk1"/>
              </a:solidFill>
              <a:highlight>
                <a:srgbClr val="FFFFFF"/>
              </a:highlight>
              <a:latin typeface="Calibri"/>
              <a:ea typeface="Calibri"/>
              <a:cs typeface="Calibri"/>
              <a:sym typeface="Calibri"/>
            </a:endParaRPr>
          </a:p>
        </p:txBody>
      </p:sp>
      <p:sp>
        <p:nvSpPr>
          <p:cNvPr id="214" name="Google Shape;214;gb9fbbb8b0e_1_46"/>
          <p:cNvSpPr txBox="1"/>
          <p:nvPr/>
        </p:nvSpPr>
        <p:spPr>
          <a:xfrm>
            <a:off x="7924338" y="6269000"/>
            <a:ext cx="400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u="sng">
                <a:solidFill>
                  <a:schemeClr val="hlink"/>
                </a:solidFill>
                <a:hlinkClick r:id="rId3"/>
              </a:rPr>
              <a:t>https://www.stmaryscathedral.org.au/history-art/</a:t>
            </a:r>
            <a:r>
              <a:rPr lang="en-AU">
                <a:solidFill>
                  <a:srgbClr val="0000FF"/>
                </a:solidFill>
              </a:rPr>
              <a:t> </a:t>
            </a:r>
            <a:endParaRPr>
              <a:solidFill>
                <a:srgbClr val="0000FF"/>
              </a:solidFill>
            </a:endParaRPr>
          </a:p>
        </p:txBody>
      </p:sp>
      <p:pic>
        <p:nvPicPr>
          <p:cNvPr id="215" name="Google Shape;215;gb9fbbb8b0e_1_46"/>
          <p:cNvPicPr preferRelativeResize="0"/>
          <p:nvPr/>
        </p:nvPicPr>
        <p:blipFill>
          <a:blip r:embed="rId4">
            <a:alphaModFix/>
          </a:blip>
          <a:stretch>
            <a:fillRect/>
          </a:stretch>
        </p:blipFill>
        <p:spPr>
          <a:xfrm>
            <a:off x="8333800" y="1511150"/>
            <a:ext cx="3116826" cy="2337626"/>
          </a:xfrm>
          <a:prstGeom prst="rect">
            <a:avLst/>
          </a:prstGeom>
          <a:noFill/>
          <a:ln>
            <a:noFill/>
          </a:ln>
        </p:spPr>
      </p:pic>
      <p:pic>
        <p:nvPicPr>
          <p:cNvPr id="216" name="Google Shape;216;gb9fbbb8b0e_1_46"/>
          <p:cNvPicPr preferRelativeResize="0"/>
          <p:nvPr/>
        </p:nvPicPr>
        <p:blipFill>
          <a:blip r:embed="rId5">
            <a:alphaModFix/>
          </a:blip>
          <a:stretch>
            <a:fillRect/>
          </a:stretch>
        </p:blipFill>
        <p:spPr>
          <a:xfrm>
            <a:off x="8366475" y="4073775"/>
            <a:ext cx="3116824" cy="20843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79156d75df_0_132"/>
          <p:cNvSpPr txBox="1"/>
          <p:nvPr/>
        </p:nvSpPr>
        <p:spPr>
          <a:xfrm>
            <a:off x="2177935" y="3626346"/>
            <a:ext cx="9692640" cy="32316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Learning Sequence Two:</a:t>
            </a:r>
            <a:endParaRPr/>
          </a:p>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Our Catholic School</a:t>
            </a:r>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79156d75df_1_41"/>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latin typeface="Calibri"/>
                <a:ea typeface="Calibri"/>
                <a:cs typeface="Calibri"/>
                <a:sym typeface="Calibri"/>
              </a:rPr>
              <a:t>Outline for Learning Sequence Two</a:t>
            </a:r>
            <a:endParaRPr sz="3600">
              <a:latin typeface="Calibri"/>
              <a:ea typeface="Calibri"/>
              <a:cs typeface="Calibri"/>
              <a:sym typeface="Calibri"/>
            </a:endParaRPr>
          </a:p>
        </p:txBody>
      </p:sp>
      <p:cxnSp>
        <p:nvCxnSpPr>
          <p:cNvPr id="227" name="Google Shape;227;g79156d75df_1_41"/>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228" name="Google Shape;228;g79156d75df_1_41"/>
          <p:cNvSpPr/>
          <p:nvPr/>
        </p:nvSpPr>
        <p:spPr>
          <a:xfrm>
            <a:off x="838200" y="1302918"/>
            <a:ext cx="10515600" cy="378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600" u="sng" cap="none" strike="noStrike">
                <a:solidFill>
                  <a:srgbClr val="C00000"/>
                </a:solidFill>
                <a:latin typeface="Calibri"/>
                <a:ea typeface="Calibri"/>
                <a:cs typeface="Calibri"/>
                <a:sym typeface="Calibri"/>
              </a:rPr>
              <a:t>Learning Sequence Two: Our Catholic School</a:t>
            </a:r>
            <a:endParaRPr/>
          </a:p>
          <a:p>
            <a:pPr indent="0" lvl="0" marL="0" marR="0" rtl="0" algn="l">
              <a:lnSpc>
                <a:spcPct val="100000"/>
              </a:lnSpc>
              <a:spcBef>
                <a:spcPts val="0"/>
              </a:spcBef>
              <a:spcAft>
                <a:spcPts val="0"/>
              </a:spcAft>
              <a:buNone/>
            </a:pPr>
            <a:r>
              <a:t/>
            </a:r>
            <a:endParaRPr b="1" i="0" sz="1600" u="sng"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000000"/>
                </a:solidFill>
                <a:latin typeface="Calibri"/>
                <a:ea typeface="Calibri"/>
                <a:cs typeface="Calibri"/>
                <a:sym typeface="Calibri"/>
              </a:rPr>
              <a:t>Investigate the life and mission of significant priests, Religious Orders, individuals or groups, who contributed to the growth and development of your school and parish community.</a:t>
            </a:r>
            <a:r>
              <a:rPr b="1" i="0" lang="en-AU" sz="1600" u="none" cap="none" strike="noStrike">
                <a:solidFill>
                  <a:schemeClr val="dk1"/>
                </a:solidFill>
                <a:latin typeface="Calibri"/>
                <a:ea typeface="Calibri"/>
                <a:cs typeface="Calibri"/>
                <a:sym typeface="Calibri"/>
              </a:rPr>
              <a:t> </a:t>
            </a:r>
            <a:r>
              <a:rPr b="1" i="0" lang="en-AU" sz="1600" u="none" cap="none" strike="noStrike">
                <a:solidFill>
                  <a:srgbClr val="000000"/>
                </a:solidFill>
                <a:latin typeface="Calibri"/>
                <a:ea typeface="Calibri"/>
                <a:cs typeface="Calibri"/>
                <a:sym typeface="Calibri"/>
              </a:rPr>
              <a:t>This may include the patron saint, founders, history, charism, vision, motto, values and their ministry. </a:t>
            </a:r>
            <a:endParaRPr b="1"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000000"/>
                </a:solidFill>
                <a:latin typeface="Calibri"/>
                <a:ea typeface="Calibri"/>
                <a:cs typeface="Calibri"/>
                <a:sym typeface="Calibri"/>
              </a:rPr>
              <a:t>Explain how this charism is actively expressed in the Catholic life and culture of your school today.</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600">
              <a:latin typeface="Calibri"/>
              <a:ea typeface="Calibri"/>
              <a:cs typeface="Calibri"/>
              <a:sym typeface="Calibri"/>
            </a:endParaRPr>
          </a:p>
          <a:p>
            <a:pPr indent="0" lvl="0" marL="0" marR="0" rtl="0" algn="l">
              <a:lnSpc>
                <a:spcPct val="100000"/>
              </a:lnSpc>
              <a:spcBef>
                <a:spcPts val="0"/>
              </a:spcBef>
              <a:spcAft>
                <a:spcPts val="0"/>
              </a:spcAft>
              <a:buNone/>
            </a:pPr>
            <a:r>
              <a:t/>
            </a:r>
            <a:endParaRPr b="1" sz="1600">
              <a:latin typeface="Calibri"/>
              <a:ea typeface="Calibri"/>
              <a:cs typeface="Calibri"/>
              <a:sym typeface="Calibri"/>
            </a:endParaRPr>
          </a:p>
          <a:p>
            <a:pPr indent="0" lvl="0" marL="0" marR="0" rtl="0" algn="l">
              <a:lnSpc>
                <a:spcPct val="100000"/>
              </a:lnSpc>
              <a:spcBef>
                <a:spcPts val="0"/>
              </a:spcBef>
              <a:spcAft>
                <a:spcPts val="0"/>
              </a:spcAft>
              <a:buNone/>
            </a:pPr>
            <a:r>
              <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b="1" i="1" lang="en-AU" sz="1600" u="sng">
                <a:solidFill>
                  <a:srgbClr val="C00000"/>
                </a:solidFill>
                <a:latin typeface="Calibri"/>
                <a:ea typeface="Calibri"/>
                <a:cs typeface="Calibri"/>
                <a:sym typeface="Calibri"/>
              </a:rPr>
              <a:t>Please</a:t>
            </a:r>
            <a:r>
              <a:rPr b="1" i="1" lang="en-AU" sz="1600" u="sng">
                <a:solidFill>
                  <a:srgbClr val="C00000"/>
                </a:solidFill>
                <a:latin typeface="Calibri"/>
                <a:ea typeface="Calibri"/>
                <a:cs typeface="Calibri"/>
                <a:sym typeface="Calibri"/>
              </a:rPr>
              <a:t> Note: </a:t>
            </a:r>
            <a:endParaRPr b="1" i="1" sz="1600" u="sng">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rPr lang="en-AU" sz="1600">
                <a:solidFill>
                  <a:srgbClr val="0000FF"/>
                </a:solidFill>
                <a:latin typeface="Calibri"/>
                <a:ea typeface="Calibri"/>
                <a:cs typeface="Calibri"/>
                <a:sym typeface="Calibri"/>
              </a:rPr>
              <a:t>RECs and teachers of RE to create tasks </a:t>
            </a:r>
            <a:r>
              <a:rPr lang="en-AU" sz="1600">
                <a:solidFill>
                  <a:srgbClr val="0000FF"/>
                </a:solidFill>
                <a:latin typeface="Calibri"/>
                <a:ea typeface="Calibri"/>
                <a:cs typeface="Calibri"/>
                <a:sym typeface="Calibri"/>
              </a:rPr>
              <a:t>relating</a:t>
            </a:r>
            <a:r>
              <a:rPr lang="en-AU" sz="1600">
                <a:solidFill>
                  <a:srgbClr val="0000FF"/>
                </a:solidFill>
                <a:latin typeface="Calibri"/>
                <a:ea typeface="Calibri"/>
                <a:cs typeface="Calibri"/>
                <a:sym typeface="Calibri"/>
              </a:rPr>
              <a:t> to their school contexts. </a:t>
            </a:r>
            <a:endParaRPr sz="16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rPr lang="en-AU" sz="1600">
                <a:solidFill>
                  <a:srgbClr val="0000FF"/>
                </a:solidFill>
                <a:latin typeface="Calibri"/>
                <a:ea typeface="Calibri"/>
                <a:cs typeface="Calibri"/>
                <a:sym typeface="Calibri"/>
              </a:rPr>
              <a:t>Schools may </a:t>
            </a:r>
            <a:r>
              <a:rPr lang="en-AU" sz="1600">
                <a:solidFill>
                  <a:srgbClr val="0000FF"/>
                </a:solidFill>
                <a:latin typeface="Calibri"/>
                <a:ea typeface="Calibri"/>
                <a:cs typeface="Calibri"/>
                <a:sym typeface="Calibri"/>
              </a:rPr>
              <a:t>already</a:t>
            </a:r>
            <a:r>
              <a:rPr lang="en-AU" sz="1600">
                <a:solidFill>
                  <a:srgbClr val="0000FF"/>
                </a:solidFill>
                <a:latin typeface="Calibri"/>
                <a:ea typeface="Calibri"/>
                <a:cs typeface="Calibri"/>
                <a:sym typeface="Calibri"/>
              </a:rPr>
              <a:t> have a </a:t>
            </a:r>
            <a:r>
              <a:rPr lang="en-AU" sz="1600">
                <a:solidFill>
                  <a:srgbClr val="0000FF"/>
                </a:solidFill>
                <a:latin typeface="Calibri"/>
                <a:ea typeface="Calibri"/>
                <a:cs typeface="Calibri"/>
                <a:sym typeface="Calibri"/>
              </a:rPr>
              <a:t>storytelling</a:t>
            </a:r>
            <a:r>
              <a:rPr lang="en-AU" sz="1600">
                <a:solidFill>
                  <a:srgbClr val="0000FF"/>
                </a:solidFill>
                <a:latin typeface="Calibri"/>
                <a:ea typeface="Calibri"/>
                <a:cs typeface="Calibri"/>
                <a:sym typeface="Calibri"/>
              </a:rPr>
              <a:t> kit or induction program created on their school which can be used. </a:t>
            </a:r>
            <a:endParaRPr sz="1600">
              <a:solidFill>
                <a:srgbClr val="0000FF"/>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6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nvSpPr>
        <p:spPr>
          <a:xfrm>
            <a:off x="1928552" y="3626346"/>
            <a:ext cx="9692640" cy="32316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Learning Sequence Three:</a:t>
            </a:r>
            <a:endParaRPr/>
          </a:p>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Our Lady, Help of Christians</a:t>
            </a:r>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8"/>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latin typeface="Calibri"/>
                <a:ea typeface="Calibri"/>
                <a:cs typeface="Calibri"/>
                <a:sym typeface="Calibri"/>
              </a:rPr>
              <a:t>Outline for Learning Sequence Three</a:t>
            </a:r>
            <a:endParaRPr sz="3600">
              <a:latin typeface="Calibri"/>
              <a:ea typeface="Calibri"/>
              <a:cs typeface="Calibri"/>
              <a:sym typeface="Calibri"/>
            </a:endParaRPr>
          </a:p>
        </p:txBody>
      </p:sp>
      <p:cxnSp>
        <p:nvCxnSpPr>
          <p:cNvPr id="239" name="Google Shape;239;p28"/>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240" name="Google Shape;240;p28"/>
          <p:cNvSpPr/>
          <p:nvPr/>
        </p:nvSpPr>
        <p:spPr>
          <a:xfrm>
            <a:off x="838200" y="1302934"/>
            <a:ext cx="10515600" cy="3631763"/>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None/>
            </a:pPr>
            <a:r>
              <a:rPr b="1" i="0" lang="en-AU" sz="1600" u="sng" cap="none" strike="noStrike">
                <a:solidFill>
                  <a:srgbClr val="C00000"/>
                </a:solidFill>
                <a:latin typeface="Calibri"/>
                <a:ea typeface="Calibri"/>
                <a:cs typeface="Calibri"/>
                <a:sym typeface="Calibri"/>
              </a:rPr>
              <a:t>Learning Sequence Three: Our Lady, Help of Christians</a:t>
            </a:r>
            <a:endParaRPr/>
          </a:p>
          <a:p>
            <a:pPr indent="-22860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Celebrate a prayer service on Our Lady, Help of Christians. </a:t>
            </a:r>
            <a:endParaRPr/>
          </a:p>
          <a:p>
            <a:pPr indent="-3429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Using Visio Divina, meditate and pray with the image of Our Lady of the Southern Cross.</a:t>
            </a:r>
            <a:endParaRPr/>
          </a:p>
          <a:p>
            <a:pPr indent="-3429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Engage in the </a:t>
            </a:r>
            <a:r>
              <a:rPr b="1" i="0" lang="en-AU" sz="1600" u="sng" cap="none" strike="noStrike">
                <a:solidFill>
                  <a:srgbClr val="000000"/>
                </a:solidFill>
                <a:latin typeface="Calibri"/>
                <a:ea typeface="Calibri"/>
                <a:cs typeface="Calibri"/>
                <a:sym typeface="Calibri"/>
                <a:hlinkClick r:id="rId3">
                  <a:extLst>
                    <a:ext uri="{A12FA001-AC4F-418D-AE19-62706E023703}">
                      <ahyp:hlinkClr val="tx"/>
                    </a:ext>
                  </a:extLst>
                </a:hlinkClick>
              </a:rPr>
              <a:t>Kahoot Quiz</a:t>
            </a:r>
            <a:r>
              <a:rPr b="1" i="0" lang="en-AU" sz="1600" u="none" cap="none" strike="noStrike">
                <a:solidFill>
                  <a:srgbClr val="000000"/>
                </a:solidFill>
                <a:latin typeface="Calibri"/>
                <a:ea typeface="Calibri"/>
                <a:cs typeface="Calibri"/>
                <a:sym typeface="Calibri"/>
              </a:rPr>
              <a:t> developed by CWF.</a:t>
            </a:r>
            <a:endParaRPr/>
          </a:p>
          <a:p>
            <a:pPr indent="-228600" lvl="0" marL="457200" marR="0" rtl="0" algn="l">
              <a:lnSpc>
                <a:spcPct val="100000"/>
              </a:lnSpc>
              <a:spcBef>
                <a:spcPts val="0"/>
              </a:spcBef>
              <a:spcAft>
                <a:spcPts val="0"/>
              </a:spcAft>
              <a:buClr>
                <a:srgbClr val="000000"/>
              </a:buClr>
              <a:buSzPts val="1800"/>
              <a:buFont typeface="Arial"/>
              <a:buNone/>
            </a:pPr>
            <a:r>
              <a:t/>
            </a:r>
            <a:endParaRPr b="0" i="0" sz="1600" u="none" cap="none" strike="noStrike">
              <a:solidFill>
                <a:srgbClr val="000000"/>
              </a:solidFill>
              <a:latin typeface="Calibri"/>
              <a:ea typeface="Calibri"/>
              <a:cs typeface="Calibri"/>
              <a:sym typeface="Calibri"/>
            </a:endParaRPr>
          </a:p>
          <a:p>
            <a:pPr indent="0" lvl="0" marL="11430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114300" marR="0" rtl="0" algn="l">
              <a:lnSpc>
                <a:spcPct val="100000"/>
              </a:lnSpc>
              <a:spcBef>
                <a:spcPts val="0"/>
              </a:spcBef>
              <a:spcAft>
                <a:spcPts val="0"/>
              </a:spcAft>
              <a:buNone/>
            </a:pPr>
            <a:r>
              <a:rPr b="1" i="0" lang="en-AU" sz="1600" u="none" cap="none" strike="noStrike">
                <a:solidFill>
                  <a:srgbClr val="C00000"/>
                </a:solidFill>
                <a:latin typeface="Calibri"/>
                <a:ea typeface="Calibri"/>
                <a:cs typeface="Calibri"/>
                <a:sym typeface="Calibri"/>
              </a:rPr>
              <a:t>Please note:</a:t>
            </a:r>
            <a:endParaRPr/>
          </a:p>
          <a:p>
            <a:pPr indent="-342900" lvl="0" marL="457200" marR="0" rtl="0" algn="l">
              <a:lnSpc>
                <a:spcPct val="100000"/>
              </a:lnSpc>
              <a:spcBef>
                <a:spcPts val="0"/>
              </a:spcBef>
              <a:spcAft>
                <a:spcPts val="0"/>
              </a:spcAft>
              <a:buClr>
                <a:srgbClr val="0000FF"/>
              </a:buClr>
              <a:buSzPts val="1800"/>
              <a:buFont typeface="Arial"/>
              <a:buChar char="•"/>
            </a:pPr>
            <a:r>
              <a:rPr b="1" i="0" lang="en-AU" sz="1600" u="none" cap="none" strike="noStrike">
                <a:solidFill>
                  <a:srgbClr val="0000FF"/>
                </a:solidFill>
                <a:latin typeface="Calibri"/>
                <a:ea typeface="Calibri"/>
                <a:cs typeface="Calibri"/>
                <a:sym typeface="Calibri"/>
              </a:rPr>
              <a:t>The Catholic Archdiocese of Sydney has linked the Charitable Works Fund (CWF) with a fundraiser on the Solemnity of Our Lady, Help of Christians.</a:t>
            </a:r>
            <a:endParaRPr>
              <a:solidFill>
                <a:srgbClr val="0000FF"/>
              </a:solidFill>
            </a:endParaRPr>
          </a:p>
          <a:p>
            <a:pPr indent="-342900" lvl="0" marL="457200" marR="0" rtl="0" algn="l">
              <a:lnSpc>
                <a:spcPct val="100000"/>
              </a:lnSpc>
              <a:spcBef>
                <a:spcPts val="0"/>
              </a:spcBef>
              <a:spcAft>
                <a:spcPts val="0"/>
              </a:spcAft>
              <a:buClr>
                <a:srgbClr val="0000FF"/>
              </a:buClr>
              <a:buSzPts val="1800"/>
              <a:buFont typeface="Arial"/>
              <a:buChar char="•"/>
            </a:pPr>
            <a:r>
              <a:rPr b="1" i="0" lang="en-AU" sz="1600" u="none" cap="none" strike="noStrike">
                <a:solidFill>
                  <a:srgbClr val="0000FF"/>
                </a:solidFill>
                <a:latin typeface="Calibri"/>
                <a:ea typeface="Calibri"/>
                <a:cs typeface="Calibri"/>
                <a:sym typeface="Calibri"/>
              </a:rPr>
              <a:t>Activities for Primary Schools can be located at </a:t>
            </a:r>
            <a:r>
              <a:rPr b="1" i="0" lang="en-AU" sz="16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https://www.ourfaithourworks.org/cwf-olhc-staff-primary/</a:t>
            </a:r>
            <a:endParaRPr b="1" i="0" sz="1600" u="none" cap="none" strike="noStrike">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79156d75df_1_13"/>
          <p:cNvSpPr txBox="1"/>
          <p:nvPr/>
        </p:nvSpPr>
        <p:spPr>
          <a:xfrm>
            <a:off x="2161309" y="3626346"/>
            <a:ext cx="9692640" cy="32316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Prayer Service:</a:t>
            </a:r>
            <a:endParaRPr/>
          </a:p>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Our Lady, Help of Christians</a:t>
            </a:r>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latin typeface="Calibri"/>
                <a:ea typeface="Calibri"/>
                <a:cs typeface="Calibri"/>
                <a:sym typeface="Calibri"/>
              </a:rPr>
              <a:t>Guidelines for Teaching and Learning Sequences</a:t>
            </a:r>
            <a:endParaRPr sz="3600">
              <a:latin typeface="Calibri"/>
              <a:ea typeface="Calibri"/>
              <a:cs typeface="Calibri"/>
              <a:sym typeface="Calibri"/>
            </a:endParaRPr>
          </a:p>
        </p:txBody>
      </p:sp>
      <p:cxnSp>
        <p:nvCxnSpPr>
          <p:cNvPr id="108" name="Google Shape;108;p14"/>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109" name="Google Shape;109;p14"/>
          <p:cNvSpPr/>
          <p:nvPr/>
        </p:nvSpPr>
        <p:spPr>
          <a:xfrm>
            <a:off x="838200" y="1302934"/>
            <a:ext cx="10515600"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600" u="none" cap="none" strike="noStrike">
                <a:solidFill>
                  <a:srgbClr val="C00000"/>
                </a:solidFill>
                <a:latin typeface="Calibri"/>
                <a:ea typeface="Calibri"/>
                <a:cs typeface="Calibri"/>
                <a:sym typeface="Calibri"/>
              </a:rPr>
              <a:t>Primary Schools are given flexibility for the delivery of learning sequences, however may take into consideration the following key points in the year:</a:t>
            </a:r>
            <a:endParaRPr/>
          </a:p>
          <a:p>
            <a:pPr indent="-101600" lvl="0" marL="45720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000000"/>
                </a:solidFill>
                <a:latin typeface="Calibri"/>
                <a:ea typeface="Calibri"/>
                <a:cs typeface="Calibri"/>
                <a:sym typeface="Calibri"/>
              </a:rPr>
              <a:t>Catholic Schools Week (Term 1 Week 9)</a:t>
            </a:r>
            <a:endParaRPr b="1" i="0" sz="1600" u="none" cap="none" strike="noStrike">
              <a:solidFill>
                <a:srgbClr val="000000"/>
              </a:solidFill>
              <a:latin typeface="Calibri"/>
              <a:ea typeface="Calibri"/>
              <a:cs typeface="Calibri"/>
              <a:sym typeface="Calibri"/>
            </a:endParaRPr>
          </a:p>
          <a:p>
            <a:pPr indent="-101600" lvl="0" marL="45720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000000"/>
                </a:solidFill>
                <a:latin typeface="Calibri"/>
                <a:ea typeface="Calibri"/>
                <a:cs typeface="Calibri"/>
                <a:sym typeface="Calibri"/>
              </a:rPr>
              <a:t>Feast of Our Lady, Help of Christians (24 May - the national celebration day)</a:t>
            </a:r>
            <a:endParaRPr/>
          </a:p>
          <a:p>
            <a:pPr indent="-101600" lvl="0" marL="45720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000000"/>
                </a:solidFill>
                <a:latin typeface="Calibri"/>
                <a:ea typeface="Calibri"/>
                <a:cs typeface="Calibri"/>
                <a:sym typeface="Calibri"/>
              </a:rPr>
              <a:t>Charism and School Founders Day</a:t>
            </a:r>
            <a:endParaRPr/>
          </a:p>
          <a:p>
            <a:pPr indent="0" lvl="0" marL="457200" marR="0" rtl="0" algn="l">
              <a:lnSpc>
                <a:spcPct val="100000"/>
              </a:lnSpc>
              <a:spcBef>
                <a:spcPts val="0"/>
              </a:spcBef>
              <a:spcAft>
                <a:spcPts val="0"/>
              </a:spcAft>
              <a:buNone/>
            </a:pPr>
            <a:r>
              <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b="1" lang="en-AU" sz="1600">
                <a:solidFill>
                  <a:srgbClr val="C00000"/>
                </a:solidFill>
                <a:latin typeface="Calibri"/>
                <a:ea typeface="Calibri"/>
                <a:cs typeface="Calibri"/>
                <a:sym typeface="Calibri"/>
              </a:rPr>
              <a:t>Tasks are to be modified to suit grade levels. </a:t>
            </a:r>
            <a:endParaRPr b="1" sz="1600">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b="1" i="0" lang="en-AU" sz="1600" u="none" cap="none" strike="noStrike">
                <a:solidFill>
                  <a:srgbClr val="C00000"/>
                </a:solidFill>
                <a:latin typeface="Calibri"/>
                <a:ea typeface="Calibri"/>
                <a:cs typeface="Calibri"/>
                <a:sym typeface="Calibri"/>
              </a:rPr>
              <a:t>Some suggested pilgrimages would include:</a:t>
            </a:r>
            <a:endParaRPr/>
          </a:p>
          <a:p>
            <a:pPr indent="-1143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Mary MacKillop Place</a:t>
            </a:r>
            <a:endParaRPr/>
          </a:p>
          <a:p>
            <a:pPr indent="-1143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The Rocks walking tour</a:t>
            </a:r>
            <a:endParaRPr/>
          </a:p>
          <a:p>
            <a:pPr indent="-1143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St Mary’s Cathedral</a:t>
            </a:r>
            <a:endParaRPr/>
          </a:p>
          <a:p>
            <a:pPr indent="-114300" lvl="0" marL="457200" marR="0" rtl="0" algn="l">
              <a:lnSpc>
                <a:spcPct val="100000"/>
              </a:lnSpc>
              <a:spcBef>
                <a:spcPts val="0"/>
              </a:spcBef>
              <a:spcAft>
                <a:spcPts val="0"/>
              </a:spcAft>
              <a:buClr>
                <a:srgbClr val="000000"/>
              </a:buClr>
              <a:buSzPts val="1800"/>
              <a:buFont typeface="Arial"/>
              <a:buChar char="●"/>
            </a:pPr>
            <a:r>
              <a:rPr b="1" i="0" lang="en-AU" sz="1600" u="none" cap="none" strike="noStrike">
                <a:solidFill>
                  <a:srgbClr val="000000"/>
                </a:solidFill>
                <a:latin typeface="Calibri"/>
                <a:ea typeface="Calibri"/>
                <a:cs typeface="Calibri"/>
                <a:sym typeface="Calibri"/>
              </a:rPr>
              <a:t>School &amp; Parish Tour, including locating foundation stones and artefacts</a:t>
            </a:r>
            <a:endParaRPr/>
          </a:p>
          <a:p>
            <a:pPr indent="0" lvl="0" marL="457200" marR="0" rtl="0" algn="l">
              <a:lnSpc>
                <a:spcPct val="100000"/>
              </a:lnSpc>
              <a:spcBef>
                <a:spcPts val="0"/>
              </a:spcBef>
              <a:spcAft>
                <a:spcPts val="0"/>
              </a:spcAft>
              <a:buNone/>
            </a:pPr>
            <a:r>
              <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1600" u="none" cap="none" strike="noStrike">
                <a:solidFill>
                  <a:srgbClr val="C00000"/>
                </a:solidFill>
                <a:latin typeface="Calibri"/>
                <a:ea typeface="Calibri"/>
                <a:cs typeface="Calibri"/>
                <a:sym typeface="Calibri"/>
              </a:rPr>
              <a:t>A prayer service for Mary Help of Christians has been provided.</a:t>
            </a:r>
            <a:endParaRPr/>
          </a:p>
          <a:p>
            <a:pPr indent="0" lvl="0" marL="0" marR="0" rtl="0" algn="l">
              <a:lnSpc>
                <a:spcPct val="100000"/>
              </a:lnSpc>
              <a:spcBef>
                <a:spcPts val="0"/>
              </a:spcBef>
              <a:spcAft>
                <a:spcPts val="0"/>
              </a:spcAft>
              <a:buNone/>
            </a:pPr>
            <a:r>
              <a:t/>
            </a:r>
            <a:endParaRPr b="1" i="0" sz="16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1600" u="none" cap="none" strike="noStrike">
                <a:solidFill>
                  <a:srgbClr val="C00000"/>
                </a:solidFill>
                <a:latin typeface="Calibri"/>
                <a:ea typeface="Calibri"/>
                <a:cs typeface="Calibri"/>
                <a:sym typeface="Calibri"/>
              </a:rPr>
              <a:t>Additional resource links have been provided.</a:t>
            </a:r>
            <a:endParaRPr b="1" i="0" sz="1600" u="none" cap="none" strike="noStrike">
              <a:solidFill>
                <a:srgbClr val="C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49" name="Shape 249"/>
        <p:cNvGrpSpPr/>
        <p:nvPr/>
      </p:nvGrpSpPr>
      <p:grpSpPr>
        <a:xfrm>
          <a:off x="0" y="0"/>
          <a:ext cx="0" cy="0"/>
          <a:chOff x="0" y="0"/>
          <a:chExt cx="0" cy="0"/>
        </a:xfrm>
      </p:grpSpPr>
      <p:sp>
        <p:nvSpPr>
          <p:cNvPr id="250" name="Google Shape;250;g79156d75df_1_57"/>
          <p:cNvSpPr txBox="1"/>
          <p:nvPr/>
        </p:nvSpPr>
        <p:spPr>
          <a:xfrm>
            <a:off x="4247608" y="1664550"/>
            <a:ext cx="7557600" cy="5481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6400" u="none" cap="none" strike="noStrike">
                <a:solidFill>
                  <a:srgbClr val="4A86E8"/>
                </a:solidFill>
                <a:latin typeface="Courgette"/>
                <a:ea typeface="Courgette"/>
                <a:cs typeface="Courgette"/>
                <a:sym typeface="Courgette"/>
              </a:rPr>
              <a:t> </a:t>
            </a:r>
            <a:r>
              <a:rPr b="1" i="0" lang="en-AU" sz="4000" u="none" cap="none" strike="noStrike">
                <a:solidFill>
                  <a:srgbClr val="0070C0"/>
                </a:solidFill>
                <a:latin typeface="Calibri"/>
                <a:ea typeface="Calibri"/>
                <a:cs typeface="Calibri"/>
                <a:sym typeface="Calibri"/>
              </a:rPr>
              <a:t>Prayer for the Solemnity of </a:t>
            </a:r>
            <a:endParaRPr b="1" i="0" sz="40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6000" u="none" cap="none" strike="noStrike">
                <a:solidFill>
                  <a:srgbClr val="0070C0"/>
                </a:solidFill>
                <a:latin typeface="Calibri"/>
                <a:ea typeface="Calibri"/>
                <a:cs typeface="Calibri"/>
                <a:sym typeface="Calibri"/>
              </a:rPr>
              <a:t>Our Lady, Help of Christians</a:t>
            </a:r>
            <a:endParaRPr b="1" i="0" sz="60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4000" u="none" cap="none" strike="noStrike">
                <a:solidFill>
                  <a:srgbClr val="0070C0"/>
                </a:solidFill>
                <a:latin typeface="Calibri"/>
                <a:ea typeface="Calibri"/>
                <a:cs typeface="Calibri"/>
                <a:sym typeface="Calibri"/>
              </a:rPr>
              <a:t>Patron of Australia</a:t>
            </a:r>
            <a:endParaRPr b="1" i="0" sz="6400" u="none" cap="none" strike="noStrike">
              <a:solidFill>
                <a:srgbClr val="4A86E8"/>
              </a:solidFill>
              <a:latin typeface="Courgette"/>
              <a:ea typeface="Courgette"/>
              <a:cs typeface="Courgette"/>
              <a:sym typeface="Courgette"/>
            </a:endParaRPr>
          </a:p>
        </p:txBody>
      </p:sp>
      <p:pic>
        <p:nvPicPr>
          <p:cNvPr id="251" name="Google Shape;251;g79156d75df_1_57"/>
          <p:cNvPicPr preferRelativeResize="0"/>
          <p:nvPr/>
        </p:nvPicPr>
        <p:blipFill rotWithShape="1">
          <a:blip r:embed="rId3">
            <a:alphaModFix/>
          </a:blip>
          <a:srcRect b="0" l="24871" r="24871" t="-13520"/>
          <a:stretch/>
        </p:blipFill>
        <p:spPr>
          <a:xfrm>
            <a:off x="0" y="-316467"/>
            <a:ext cx="4191133" cy="71744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55" name="Shape 255"/>
        <p:cNvGrpSpPr/>
        <p:nvPr/>
      </p:nvGrpSpPr>
      <p:grpSpPr>
        <a:xfrm>
          <a:off x="0" y="0"/>
          <a:ext cx="0" cy="0"/>
          <a:chOff x="0" y="0"/>
          <a:chExt cx="0" cy="0"/>
        </a:xfrm>
      </p:grpSpPr>
      <p:sp>
        <p:nvSpPr>
          <p:cNvPr id="256" name="Google Shape;256;g79156d75df_0_155"/>
          <p:cNvSpPr txBox="1"/>
          <p:nvPr/>
        </p:nvSpPr>
        <p:spPr>
          <a:xfrm>
            <a:off x="984160" y="600141"/>
            <a:ext cx="10223700" cy="5118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AU" sz="4000" u="none" cap="none" strike="noStrike">
                <a:solidFill>
                  <a:srgbClr val="0070C0"/>
                </a:solidFill>
                <a:latin typeface="Calibri"/>
                <a:ea typeface="Calibri"/>
                <a:cs typeface="Calibri"/>
                <a:sym typeface="Calibri"/>
              </a:rPr>
              <a:t>Opening Prayer</a:t>
            </a:r>
            <a:endParaRPr b="1" i="0" sz="40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Almighty God our Father,</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You placed the love of Mary Help of Christians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in the hearts of those who first brought the Catholic faith to Australia.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We ask, that with Mary’s help,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our  leaders can be wise and that we can all be people of truth and goodness.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Under Mary’s protection, may Australia be filled with harmony, justice and peace.</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Amen.</a:t>
            </a:r>
            <a:endParaRPr b="1"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60" name="Shape 260"/>
        <p:cNvGrpSpPr/>
        <p:nvPr/>
      </p:nvGrpSpPr>
      <p:grpSpPr>
        <a:xfrm>
          <a:off x="0" y="0"/>
          <a:ext cx="0" cy="0"/>
          <a:chOff x="0" y="0"/>
          <a:chExt cx="0" cy="0"/>
        </a:xfrm>
      </p:grpSpPr>
      <p:sp>
        <p:nvSpPr>
          <p:cNvPr id="261" name="Google Shape;261;g79156d75df_1_5"/>
          <p:cNvSpPr txBox="1"/>
          <p:nvPr/>
        </p:nvSpPr>
        <p:spPr>
          <a:xfrm>
            <a:off x="3822875" y="418523"/>
            <a:ext cx="8474100" cy="1159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4000" u="none" cap="none" strike="noStrike">
                <a:solidFill>
                  <a:srgbClr val="4A86E8"/>
                </a:solidFill>
                <a:latin typeface="Calibri"/>
                <a:ea typeface="Calibri"/>
                <a:cs typeface="Calibri"/>
                <a:sym typeface="Calibri"/>
              </a:rPr>
              <a:t>Hymn to Mary: </a:t>
            </a:r>
            <a:endParaRPr b="1" i="0" sz="4000" u="none" cap="none" strike="noStrike">
              <a:solidFill>
                <a:srgbClr val="4A86E8"/>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4000" u="none" cap="none" strike="noStrike">
                <a:solidFill>
                  <a:srgbClr val="4A86E8"/>
                </a:solidFill>
                <a:latin typeface="Calibri"/>
                <a:ea typeface="Calibri"/>
                <a:cs typeface="Calibri"/>
                <a:sym typeface="Calibri"/>
              </a:rPr>
              <a:t>Help of Christians, Guard Our Nation</a:t>
            </a:r>
            <a:endParaRPr sz="4000">
              <a:latin typeface="Calibri"/>
              <a:ea typeface="Calibri"/>
              <a:cs typeface="Calibri"/>
              <a:sym typeface="Calibri"/>
            </a:endParaRPr>
          </a:p>
          <a:p>
            <a:pPr indent="0" lvl="0" marL="0" marR="0" rtl="0" algn="ctr">
              <a:lnSpc>
                <a:spcPct val="100000"/>
              </a:lnSpc>
              <a:spcBef>
                <a:spcPts val="0"/>
              </a:spcBef>
              <a:spcAft>
                <a:spcPts val="0"/>
              </a:spcAft>
              <a:buNone/>
            </a:pPr>
            <a:r>
              <a:rPr b="0" i="0" lang="en-AU" sz="1333" u="none" cap="none" strike="noStrike">
                <a:solidFill>
                  <a:srgbClr val="4A86E8"/>
                </a:solidFill>
                <a:latin typeface="Arial"/>
                <a:ea typeface="Arial"/>
                <a:cs typeface="Arial"/>
                <a:sym typeface="Arial"/>
              </a:rPr>
              <a:t>(Tune: Ode to Joy by Beethoven) </a:t>
            </a:r>
            <a:endParaRPr b="0" i="0" sz="1333" u="none" cap="none" strike="noStrike">
              <a:solidFill>
                <a:srgbClr val="4A86E8"/>
              </a:solidFill>
              <a:latin typeface="Arial"/>
              <a:ea typeface="Arial"/>
              <a:cs typeface="Arial"/>
              <a:sym typeface="Arial"/>
            </a:endParaRPr>
          </a:p>
          <a:p>
            <a:pPr indent="0" lvl="0" marL="0" marR="0" rtl="0" algn="l">
              <a:lnSpc>
                <a:spcPct val="100000"/>
              </a:lnSpc>
              <a:spcBef>
                <a:spcPts val="0"/>
              </a:spcBef>
              <a:spcAft>
                <a:spcPts val="0"/>
              </a:spcAft>
              <a:buNone/>
            </a:pPr>
            <a:r>
              <a:t/>
            </a:r>
            <a:endParaRPr b="0" i="0" sz="4000" u="none" cap="none" strike="noStrike">
              <a:solidFill>
                <a:srgbClr val="4A86E8"/>
              </a:solidFill>
              <a:latin typeface="Arial"/>
              <a:ea typeface="Arial"/>
              <a:cs typeface="Arial"/>
              <a:sym typeface="Arial"/>
            </a:endParaRPr>
          </a:p>
        </p:txBody>
      </p:sp>
      <p:sp>
        <p:nvSpPr>
          <p:cNvPr id="262" name="Google Shape;262;g79156d75df_1_5"/>
          <p:cNvSpPr txBox="1"/>
          <p:nvPr/>
        </p:nvSpPr>
        <p:spPr>
          <a:xfrm>
            <a:off x="3648075" y="2597618"/>
            <a:ext cx="4342500" cy="5119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Help of Christians, guard our nation,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That it be a place of peace,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Where the love of Christ unites us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And all racial tensions cease.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Help of Christians, lead us forward,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With this dream in ev’ry heart: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To create a place of welcome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Where injustice has no part.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2800" u="none" cap="none" strike="noStrike">
              <a:solidFill>
                <a:srgbClr val="000000"/>
              </a:solidFill>
              <a:latin typeface="Calibri"/>
              <a:ea typeface="Calibri"/>
              <a:cs typeface="Calibri"/>
              <a:sym typeface="Calibri"/>
            </a:endParaRPr>
          </a:p>
        </p:txBody>
      </p:sp>
      <p:pic>
        <p:nvPicPr>
          <p:cNvPr id="263" name="Google Shape;263;g79156d75df_1_5" title="BEETHOVEN.ODE TO JOY.mp3">
            <a:hlinkClick r:id="rId3"/>
          </p:cNvPr>
          <p:cNvPicPr preferRelativeResize="0"/>
          <p:nvPr/>
        </p:nvPicPr>
        <p:blipFill rotWithShape="1">
          <a:blip r:embed="rId4">
            <a:alphaModFix/>
          </a:blip>
          <a:srcRect b="0" l="0" r="0" t="0"/>
          <a:stretch/>
        </p:blipFill>
        <p:spPr>
          <a:xfrm>
            <a:off x="11133267" y="748100"/>
            <a:ext cx="560500" cy="606333"/>
          </a:xfrm>
          <a:prstGeom prst="rect">
            <a:avLst/>
          </a:prstGeom>
          <a:noFill/>
          <a:ln>
            <a:noFill/>
          </a:ln>
        </p:spPr>
      </p:pic>
      <p:pic>
        <p:nvPicPr>
          <p:cNvPr id="264" name="Google Shape;264;g79156d75df_1_5"/>
          <p:cNvPicPr preferRelativeResize="0"/>
          <p:nvPr/>
        </p:nvPicPr>
        <p:blipFill rotWithShape="1">
          <a:blip r:embed="rId5">
            <a:alphaModFix/>
          </a:blip>
          <a:srcRect b="0" l="13612" r="18764" t="1941"/>
          <a:stretch/>
        </p:blipFill>
        <p:spPr>
          <a:xfrm>
            <a:off x="0" y="324134"/>
            <a:ext cx="3610433" cy="6115700"/>
          </a:xfrm>
          <a:prstGeom prst="rect">
            <a:avLst/>
          </a:prstGeom>
          <a:noFill/>
          <a:ln>
            <a:noFill/>
          </a:ln>
        </p:spPr>
      </p:pic>
      <p:sp>
        <p:nvSpPr>
          <p:cNvPr id="265" name="Google Shape;265;g79156d75df_1_5"/>
          <p:cNvSpPr txBox="1"/>
          <p:nvPr/>
        </p:nvSpPr>
        <p:spPr>
          <a:xfrm>
            <a:off x="8060693" y="2725516"/>
            <a:ext cx="4131300" cy="353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Help of Christians, chosen patron,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Of this fair Australian land,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You have shown a way to follow,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True to all that God has planned.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May our lives like yours be faithful,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May our loving be as true,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Till we see our God forever,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Who has done great things for you.</a:t>
            </a:r>
            <a:endParaRPr sz="20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69" name="Shape 269"/>
        <p:cNvGrpSpPr/>
        <p:nvPr/>
      </p:nvGrpSpPr>
      <p:grpSpPr>
        <a:xfrm>
          <a:off x="0" y="0"/>
          <a:ext cx="0" cy="0"/>
          <a:chOff x="0" y="0"/>
          <a:chExt cx="0" cy="0"/>
        </a:xfrm>
      </p:grpSpPr>
      <p:sp>
        <p:nvSpPr>
          <p:cNvPr id="270" name="Google Shape;270;g79156d75df_1_95"/>
          <p:cNvSpPr txBox="1"/>
          <p:nvPr/>
        </p:nvSpPr>
        <p:spPr>
          <a:xfrm>
            <a:off x="4944167" y="2789025"/>
            <a:ext cx="5146400" cy="2264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For Mary,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who is a sign of hope and source of unity in Christ  for all Australians.</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We praise you God.</a:t>
            </a:r>
            <a:endParaRPr b="1" i="0" sz="2800" u="none" cap="none" strike="noStrike">
              <a:solidFill>
                <a:srgbClr val="000000"/>
              </a:solidFill>
              <a:latin typeface="Calibri"/>
              <a:ea typeface="Calibri"/>
              <a:cs typeface="Calibri"/>
              <a:sym typeface="Calibri"/>
            </a:endParaRPr>
          </a:p>
        </p:txBody>
      </p:sp>
      <p:pic>
        <p:nvPicPr>
          <p:cNvPr id="271" name="Google Shape;271;g79156d75df_1_95"/>
          <p:cNvPicPr preferRelativeResize="0"/>
          <p:nvPr/>
        </p:nvPicPr>
        <p:blipFill rotWithShape="1">
          <a:blip r:embed="rId3">
            <a:alphaModFix/>
          </a:blip>
          <a:srcRect b="0" l="0" r="0" t="0"/>
          <a:stretch/>
        </p:blipFill>
        <p:spPr>
          <a:xfrm>
            <a:off x="13" y="0"/>
            <a:ext cx="2761489" cy="6858000"/>
          </a:xfrm>
          <a:prstGeom prst="rect">
            <a:avLst/>
          </a:prstGeom>
          <a:noFill/>
          <a:ln>
            <a:noFill/>
          </a:ln>
        </p:spPr>
      </p:pic>
      <p:sp>
        <p:nvSpPr>
          <p:cNvPr id="272" name="Google Shape;272;g79156d75df_1_95"/>
          <p:cNvSpPr txBox="1"/>
          <p:nvPr/>
        </p:nvSpPr>
        <p:spPr>
          <a:xfrm>
            <a:off x="5737775" y="1151425"/>
            <a:ext cx="3559200" cy="1199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600"/>
              </a:spcBef>
              <a:spcAft>
                <a:spcPts val="0"/>
              </a:spcAft>
              <a:buNone/>
            </a:pPr>
            <a:r>
              <a:rPr b="1" i="0" lang="en-AU" sz="4000" u="none" cap="none" strike="noStrike">
                <a:solidFill>
                  <a:srgbClr val="4A86E8"/>
                </a:solidFill>
                <a:latin typeface="Calibri"/>
                <a:ea typeface="Calibri"/>
                <a:cs typeface="Calibri"/>
                <a:sym typeface="Calibri"/>
              </a:rPr>
              <a:t>Litany of Praise </a:t>
            </a:r>
            <a:endParaRPr b="1" i="0" sz="4000" u="none" cap="none" strike="noStrike">
              <a:solidFill>
                <a:srgbClr val="4A86E8"/>
              </a:solidFill>
              <a:latin typeface="Calibri"/>
              <a:ea typeface="Calibri"/>
              <a:cs typeface="Calibri"/>
              <a:sym typeface="Calibri"/>
            </a:endParaRPr>
          </a:p>
          <a:p>
            <a:pPr indent="0" lvl="0" marL="0" marR="0" rtl="0" algn="l">
              <a:lnSpc>
                <a:spcPct val="100000"/>
              </a:lnSpc>
              <a:spcBef>
                <a:spcPts val="1600"/>
              </a:spcBef>
              <a:spcAft>
                <a:spcPts val="0"/>
              </a:spcAft>
              <a:buNone/>
            </a:pPr>
            <a:r>
              <a:t/>
            </a:r>
            <a:endParaRPr b="0" i="0" sz="8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76" name="Shape 276"/>
        <p:cNvGrpSpPr/>
        <p:nvPr/>
      </p:nvGrpSpPr>
      <p:grpSpPr>
        <a:xfrm>
          <a:off x="0" y="0"/>
          <a:ext cx="0" cy="0"/>
          <a:chOff x="0" y="0"/>
          <a:chExt cx="0" cy="0"/>
        </a:xfrm>
      </p:grpSpPr>
      <p:pic>
        <p:nvPicPr>
          <p:cNvPr id="277" name="Google Shape;277;g79156d75df_1_9"/>
          <p:cNvPicPr preferRelativeResize="0"/>
          <p:nvPr/>
        </p:nvPicPr>
        <p:blipFill rotWithShape="1">
          <a:blip r:embed="rId3">
            <a:alphaModFix/>
          </a:blip>
          <a:srcRect b="0" l="17553" r="13226" t="1195"/>
          <a:stretch/>
        </p:blipFill>
        <p:spPr>
          <a:xfrm>
            <a:off x="1" y="1"/>
            <a:ext cx="3610633" cy="6857999"/>
          </a:xfrm>
          <a:prstGeom prst="rect">
            <a:avLst/>
          </a:prstGeom>
          <a:noFill/>
          <a:ln>
            <a:noFill/>
          </a:ln>
        </p:spPr>
      </p:pic>
      <p:sp>
        <p:nvSpPr>
          <p:cNvPr id="278" name="Google Shape;278;g79156d75df_1_9"/>
          <p:cNvSpPr txBox="1"/>
          <p:nvPr/>
        </p:nvSpPr>
        <p:spPr>
          <a:xfrm>
            <a:off x="5988200" y="2061233"/>
            <a:ext cx="4000000" cy="3058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For Mary,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who, as our Patroness,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shows love and care towards our land and its multicultural people.</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chemeClr val="dk1"/>
                </a:solidFill>
                <a:latin typeface="Calibri"/>
                <a:ea typeface="Calibri"/>
                <a:cs typeface="Calibri"/>
                <a:sym typeface="Calibri"/>
              </a:rPr>
              <a:t>We praise you God.</a:t>
            </a:r>
            <a:endParaRPr b="1" i="0" sz="28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82" name="Shape 282"/>
        <p:cNvGrpSpPr/>
        <p:nvPr/>
      </p:nvGrpSpPr>
      <p:grpSpPr>
        <a:xfrm>
          <a:off x="0" y="0"/>
          <a:ext cx="0" cy="0"/>
          <a:chOff x="0" y="0"/>
          <a:chExt cx="0" cy="0"/>
        </a:xfrm>
      </p:grpSpPr>
      <p:pic>
        <p:nvPicPr>
          <p:cNvPr id="283" name="Google Shape;283;g79156d75df_1_91"/>
          <p:cNvPicPr preferRelativeResize="0"/>
          <p:nvPr/>
        </p:nvPicPr>
        <p:blipFill rotWithShape="1">
          <a:blip r:embed="rId3">
            <a:alphaModFix/>
          </a:blip>
          <a:srcRect b="0" l="9194" r="7367" t="1671"/>
          <a:stretch/>
        </p:blipFill>
        <p:spPr>
          <a:xfrm>
            <a:off x="1" y="0"/>
            <a:ext cx="2857500" cy="6942800"/>
          </a:xfrm>
          <a:prstGeom prst="rect">
            <a:avLst/>
          </a:prstGeom>
          <a:noFill/>
          <a:ln>
            <a:noFill/>
          </a:ln>
        </p:spPr>
      </p:pic>
      <p:sp>
        <p:nvSpPr>
          <p:cNvPr id="284" name="Google Shape;284;g79156d75df_1_91"/>
          <p:cNvSpPr txBox="1"/>
          <p:nvPr/>
        </p:nvSpPr>
        <p:spPr>
          <a:xfrm>
            <a:off x="5806300" y="1980367"/>
            <a:ext cx="4000000" cy="3463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For Mary,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a most holy woman, wife, and mother, the most beautiful example for us today.</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We praise you God.</a:t>
            </a:r>
            <a:endParaRPr b="1" i="0" sz="28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88" name="Shape 288"/>
        <p:cNvGrpSpPr/>
        <p:nvPr/>
      </p:nvGrpSpPr>
      <p:grpSpPr>
        <a:xfrm>
          <a:off x="0" y="0"/>
          <a:ext cx="0" cy="0"/>
          <a:chOff x="0" y="0"/>
          <a:chExt cx="0" cy="0"/>
        </a:xfrm>
      </p:grpSpPr>
      <p:sp>
        <p:nvSpPr>
          <p:cNvPr id="289" name="Google Shape;289;g79156d75df_1_72"/>
          <p:cNvSpPr txBox="1"/>
          <p:nvPr/>
        </p:nvSpPr>
        <p:spPr>
          <a:xfrm>
            <a:off x="5766124" y="1949800"/>
            <a:ext cx="5254500" cy="20253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For Mary,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who is model and bearer of the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Truth and Light of the Gospel.</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We praise you God.</a:t>
            </a:r>
            <a:endParaRPr b="1" i="0" sz="2800" u="none" cap="none" strike="noStrike">
              <a:solidFill>
                <a:srgbClr val="000000"/>
              </a:solidFill>
              <a:latin typeface="Calibri"/>
              <a:ea typeface="Calibri"/>
              <a:cs typeface="Calibri"/>
              <a:sym typeface="Calibri"/>
            </a:endParaRPr>
          </a:p>
        </p:txBody>
      </p:sp>
      <p:pic>
        <p:nvPicPr>
          <p:cNvPr id="290" name="Google Shape;290;g79156d75df_1_72"/>
          <p:cNvPicPr preferRelativeResize="0"/>
          <p:nvPr/>
        </p:nvPicPr>
        <p:blipFill rotWithShape="1">
          <a:blip r:embed="rId3">
            <a:alphaModFix/>
          </a:blip>
          <a:srcRect b="0" l="0" r="0" t="0"/>
          <a:stretch/>
        </p:blipFill>
        <p:spPr>
          <a:xfrm>
            <a:off x="11" y="0"/>
            <a:ext cx="4401979"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294" name="Shape 294"/>
        <p:cNvGrpSpPr/>
        <p:nvPr/>
      </p:nvGrpSpPr>
      <p:grpSpPr>
        <a:xfrm>
          <a:off x="0" y="0"/>
          <a:ext cx="0" cy="0"/>
          <a:chOff x="0" y="0"/>
          <a:chExt cx="0" cy="0"/>
        </a:xfrm>
      </p:grpSpPr>
      <p:pic>
        <p:nvPicPr>
          <p:cNvPr id="295" name="Google Shape;295;g79156d75df_1_76"/>
          <p:cNvPicPr preferRelativeResize="0"/>
          <p:nvPr/>
        </p:nvPicPr>
        <p:blipFill rotWithShape="1">
          <a:blip r:embed="rId3">
            <a:alphaModFix/>
          </a:blip>
          <a:srcRect b="1652" l="0" r="0" t="0"/>
          <a:stretch/>
        </p:blipFill>
        <p:spPr>
          <a:xfrm>
            <a:off x="0" y="-23433"/>
            <a:ext cx="4866349" cy="6858000"/>
          </a:xfrm>
          <a:prstGeom prst="rect">
            <a:avLst/>
          </a:prstGeom>
          <a:noFill/>
          <a:ln>
            <a:noFill/>
          </a:ln>
        </p:spPr>
      </p:pic>
      <p:sp>
        <p:nvSpPr>
          <p:cNvPr id="296" name="Google Shape;296;g79156d75df_1_76"/>
          <p:cNvSpPr txBox="1"/>
          <p:nvPr/>
        </p:nvSpPr>
        <p:spPr>
          <a:xfrm>
            <a:off x="5577525" y="195800"/>
            <a:ext cx="5887200" cy="5415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AU" sz="4000" u="none" cap="none" strike="noStrike">
                <a:solidFill>
                  <a:srgbClr val="4A86E8"/>
                </a:solidFill>
                <a:latin typeface="Arial"/>
                <a:ea typeface="Arial"/>
                <a:cs typeface="Arial"/>
                <a:sym typeface="Arial"/>
              </a:rPr>
              <a:t>Closing Prayer</a:t>
            </a:r>
            <a:endParaRPr b="1" i="0" sz="4000"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O God who chose the Virgin Mary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to be the Mother of your Son Jesus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the light of the world,</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we ask, that through her help,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the radiance of Christ Jesus will shine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over this land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guiding us in the way of justice and love.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Through our Lord Jesus Christ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who lives and reigns with you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in the unity of the Holy Spirit,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2800" u="none" cap="none" strike="noStrike">
                <a:solidFill>
                  <a:srgbClr val="000000"/>
                </a:solidFill>
                <a:latin typeface="Calibri"/>
                <a:ea typeface="Calibri"/>
                <a:cs typeface="Calibri"/>
                <a:sym typeface="Calibri"/>
              </a:rPr>
              <a:t>one God for ever and ever. Amen.</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i="0" sz="28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BD6EE"/>
        </a:solidFill>
      </p:bgPr>
    </p:bg>
    <p:spTree>
      <p:nvGrpSpPr>
        <p:cNvPr id="300" name="Shape 300"/>
        <p:cNvGrpSpPr/>
        <p:nvPr/>
      </p:nvGrpSpPr>
      <p:grpSpPr>
        <a:xfrm>
          <a:off x="0" y="0"/>
          <a:ext cx="0" cy="0"/>
          <a:chOff x="0" y="0"/>
          <a:chExt cx="0" cy="0"/>
        </a:xfrm>
      </p:grpSpPr>
      <p:sp>
        <p:nvSpPr>
          <p:cNvPr id="301" name="Google Shape;301;g79156d75df_1_133"/>
          <p:cNvSpPr txBox="1"/>
          <p:nvPr/>
        </p:nvSpPr>
        <p:spPr>
          <a:xfrm>
            <a:off x="364266" y="217000"/>
            <a:ext cx="11827733" cy="9880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AU" sz="4000" u="none" cap="none" strike="noStrike">
                <a:solidFill>
                  <a:srgbClr val="4A86E8"/>
                </a:solidFill>
                <a:latin typeface="Calibri"/>
                <a:ea typeface="Calibri"/>
                <a:cs typeface="Calibri"/>
                <a:sym typeface="Calibri"/>
              </a:rPr>
              <a:t>Mary Help of Christians </a:t>
            </a:r>
            <a:endParaRPr b="1" i="0" sz="4000" u="none" cap="none" strike="noStrike">
              <a:solidFill>
                <a:srgbClr val="4A86E8"/>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800" u="none" cap="none" strike="noStrike">
                <a:solidFill>
                  <a:srgbClr val="4A86E8"/>
                </a:solidFill>
                <a:latin typeface="Calibri"/>
                <a:ea typeface="Calibri"/>
                <a:cs typeface="Calibri"/>
                <a:sym typeface="Calibri"/>
              </a:rPr>
              <a:t>(John Burland)</a:t>
            </a:r>
            <a:endParaRPr b="1" i="0" sz="2800" u="none" cap="none" strike="noStrike">
              <a:solidFill>
                <a:srgbClr val="4A86E8"/>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0" i="0" sz="1867" u="none" cap="none" strike="noStrike">
              <a:solidFill>
                <a:srgbClr val="000000"/>
              </a:solidFill>
              <a:latin typeface="Patrick Hand"/>
              <a:ea typeface="Patrick Hand"/>
              <a:cs typeface="Patrick Hand"/>
              <a:sym typeface="Patrick Hand"/>
            </a:endParaRPr>
          </a:p>
        </p:txBody>
      </p:sp>
      <p:pic>
        <p:nvPicPr>
          <p:cNvPr id="302" name="Google Shape;302;g79156d75df_1_133" title="14 Mary Help Of Christians.mp3">
            <a:hlinkClick r:id="rId3"/>
          </p:cNvPr>
          <p:cNvPicPr preferRelativeResize="0"/>
          <p:nvPr/>
        </p:nvPicPr>
        <p:blipFill rotWithShape="1">
          <a:blip r:embed="rId4">
            <a:alphaModFix/>
          </a:blip>
          <a:srcRect b="0" l="0" r="0" t="0"/>
          <a:stretch/>
        </p:blipFill>
        <p:spPr>
          <a:xfrm>
            <a:off x="10523697" y="241700"/>
            <a:ext cx="988000" cy="988000"/>
          </a:xfrm>
          <a:prstGeom prst="rect">
            <a:avLst/>
          </a:prstGeom>
          <a:noFill/>
          <a:ln>
            <a:noFill/>
          </a:ln>
        </p:spPr>
      </p:pic>
      <p:sp>
        <p:nvSpPr>
          <p:cNvPr id="303" name="Google Shape;303;g79156d75df_1_133"/>
          <p:cNvSpPr txBox="1"/>
          <p:nvPr/>
        </p:nvSpPr>
        <p:spPr>
          <a:xfrm>
            <a:off x="7636150" y="1850950"/>
            <a:ext cx="4555800" cy="4182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Guide our leaders keep them strong</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Fill them with your courage.</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Let them know that in this land</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Justice lives for all.</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Protect our people in this land</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All of us your children.</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Gathered here we sing your praise</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Mother to us all.</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Show us how to live in peace</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With love for one another.</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Standing by each other’s side</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Trusting in our God.</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000" u="none" cap="none" strike="noStrike">
              <a:solidFill>
                <a:schemeClr val="dk1"/>
              </a:solidFill>
              <a:latin typeface="Calibri"/>
              <a:ea typeface="Calibri"/>
              <a:cs typeface="Calibri"/>
              <a:sym typeface="Calibri"/>
            </a:endParaRPr>
          </a:p>
        </p:txBody>
      </p:sp>
      <p:sp>
        <p:nvSpPr>
          <p:cNvPr id="304" name="Google Shape;304;g79156d75df_1_133"/>
          <p:cNvSpPr txBox="1"/>
          <p:nvPr/>
        </p:nvSpPr>
        <p:spPr>
          <a:xfrm>
            <a:off x="3363110" y="1681500"/>
            <a:ext cx="4050600" cy="533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Mary Help of Christians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We call to you.</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Mary Help of Christians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Come guard this land.</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Keep God’s Word within our hearts.</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As we reach out in love.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Mary Help of Christians</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We follow you.</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Striving to be faithful servants,</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To let God’s Kingdom reign.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chemeClr val="dk1"/>
                </a:solidFill>
                <a:latin typeface="Calibri"/>
                <a:ea typeface="Calibri"/>
                <a:cs typeface="Calibri"/>
                <a:sym typeface="Calibri"/>
              </a:rPr>
              <a:t>To let God’s Kingdom reign.</a:t>
            </a:r>
            <a:endParaRPr b="1" i="0" sz="2000" u="none" cap="none" strike="noStrike">
              <a:solidFill>
                <a:srgbClr val="000000"/>
              </a:solidFill>
              <a:latin typeface="Calibri"/>
              <a:ea typeface="Calibri"/>
              <a:cs typeface="Calibri"/>
              <a:sym typeface="Calibri"/>
            </a:endParaRPr>
          </a:p>
        </p:txBody>
      </p:sp>
      <p:pic>
        <p:nvPicPr>
          <p:cNvPr id="305" name="Google Shape;305;g79156d75df_1_133"/>
          <p:cNvPicPr preferRelativeResize="0"/>
          <p:nvPr/>
        </p:nvPicPr>
        <p:blipFill rotWithShape="1">
          <a:blip r:embed="rId5">
            <a:alphaModFix/>
          </a:blip>
          <a:srcRect b="0" l="0" r="10007" t="0"/>
          <a:stretch/>
        </p:blipFill>
        <p:spPr>
          <a:xfrm>
            <a:off x="141748" y="1895007"/>
            <a:ext cx="2998894" cy="37023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9" name="Shape 309"/>
        <p:cNvGrpSpPr/>
        <p:nvPr/>
      </p:nvGrpSpPr>
      <p:grpSpPr>
        <a:xfrm>
          <a:off x="0" y="0"/>
          <a:ext cx="0" cy="0"/>
          <a:chOff x="0" y="0"/>
          <a:chExt cx="0" cy="0"/>
        </a:xfrm>
      </p:grpSpPr>
      <p:sp>
        <p:nvSpPr>
          <p:cNvPr id="310" name="Google Shape;310;g79156d75df_1_117"/>
          <p:cNvSpPr txBox="1"/>
          <p:nvPr/>
        </p:nvSpPr>
        <p:spPr>
          <a:xfrm>
            <a:off x="3857104" y="137266"/>
            <a:ext cx="8334900" cy="5299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AU" sz="1600" u="none" cap="none" strike="noStrike">
                <a:solidFill>
                  <a:srgbClr val="000000"/>
                </a:solidFill>
                <a:latin typeface="Arial"/>
                <a:ea typeface="Arial"/>
                <a:cs typeface="Arial"/>
                <a:sym typeface="Arial"/>
              </a:rPr>
              <a:t>Acknowledgements</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600" u="none" cap="none" strike="noStrike">
                <a:solidFill>
                  <a:srgbClr val="000000"/>
                </a:solidFill>
                <a:latin typeface="Arial"/>
                <a:ea typeface="Arial"/>
                <a:cs typeface="Arial"/>
                <a:sym typeface="Arial"/>
              </a:rPr>
              <a:t>Prayers</a:t>
            </a:r>
            <a:r>
              <a:rPr b="0" i="0" lang="en-AU"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Opening and Closing Prayer adapted from the Collects of the Feast from the Roman Missal. St Pauls Publications Catholic Truth Society London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Litany adapted from </a:t>
            </a:r>
            <a:r>
              <a:rPr b="0" i="0" lang="en-AU" sz="1600" u="sng" cap="none" strike="noStrike">
                <a:solidFill>
                  <a:schemeClr val="hlink"/>
                </a:solidFill>
                <a:latin typeface="Arial"/>
                <a:ea typeface="Arial"/>
                <a:cs typeface="Arial"/>
                <a:sym typeface="Arial"/>
                <a:hlinkClick r:id="rId3"/>
              </a:rPr>
              <a:t>https://www.columban.org.au/assets/files/pdfs/PrayerforMaryHelpofChristians.pdf</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600" u="none" cap="none" strike="noStrike">
                <a:solidFill>
                  <a:srgbClr val="000000"/>
                </a:solidFill>
                <a:latin typeface="Arial"/>
                <a:ea typeface="Arial"/>
                <a:cs typeface="Arial"/>
                <a:sym typeface="Arial"/>
              </a:rPr>
              <a:t>Images in order of appearance </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Mary Help of Christians Statue St Mary’s Cathedral, Sydney </a:t>
            </a:r>
            <a:r>
              <a:rPr b="0" i="0" lang="en-AU" sz="1600" u="sng" cap="none" strike="noStrike">
                <a:solidFill>
                  <a:schemeClr val="hlink"/>
                </a:solidFill>
                <a:latin typeface="Arial"/>
                <a:ea typeface="Arial"/>
                <a:cs typeface="Arial"/>
                <a:sym typeface="Arial"/>
                <a:hlinkClick r:id="rId4"/>
              </a:rPr>
              <a:t>http://www.catholictradition.org/Mary/olhc.htm</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Our Lady Help of Christians Servants of Mary</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Our Lady of the Southern Cross Help of Christians Paul Newton,</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St Mary's Cathedral, Sydney.</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sng" cap="none" strike="noStrike">
                <a:solidFill>
                  <a:schemeClr val="hlink"/>
                </a:solidFill>
                <a:latin typeface="Arial"/>
                <a:ea typeface="Arial"/>
                <a:cs typeface="Arial"/>
                <a:sym typeface="Arial"/>
                <a:hlinkClick r:id="rId5"/>
              </a:rPr>
              <a:t>https://www.columban.org.au/media-and-publications/the-far-east-magazine/archive/2013/the-far-east-november/december-2013/our-lady-of-the-southern-cross-help-of-christians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Mary Help of Christians </a:t>
            </a:r>
            <a:r>
              <a:rPr b="0" i="0" lang="en-AU" sz="1600" u="sng" cap="none" strike="noStrike">
                <a:solidFill>
                  <a:schemeClr val="hlink"/>
                </a:solidFill>
                <a:latin typeface="Arial"/>
                <a:ea typeface="Arial"/>
                <a:cs typeface="Arial"/>
                <a:sym typeface="Arial"/>
                <a:hlinkClick r:id="rId6"/>
              </a:rPr>
              <a:t>https://www.alanpomeroyart.com/blog---alan-pomeroy</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Stained glass Our Lady, Help of Christians in St Joseph's Carmelite Church, Port Melbourne (VIC). Photo: Graham McKern https://www.carmelites.org.au/item/457-our-lady-help-of-christians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Pala di Maria Ausiliatrice, Tommaso Lorenzone nel 1865 e conservata nel santuario di Maria Ausiliatrice di Torino.</a:t>
            </a:r>
            <a:r>
              <a:rPr b="0" i="0" lang="en-AU" sz="1600" u="sng" cap="none" strike="noStrike">
                <a:solidFill>
                  <a:schemeClr val="accent5"/>
                </a:solidFill>
                <a:latin typeface="Arial"/>
                <a:ea typeface="Arial"/>
                <a:cs typeface="Arial"/>
                <a:sym typeface="Arial"/>
                <a:hlinkClick r:id="rId7">
                  <a:extLst>
                    <a:ext uri="{A12FA001-AC4F-418D-AE19-62706E023703}">
                      <ahyp:hlinkClr val="tx"/>
                    </a:ext>
                  </a:extLst>
                </a:hlinkClick>
              </a:rPr>
              <a:t>https://it.wikipedia.org/wiki/Tommaso_Lorenzone</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Mary Help of Christians </a:t>
            </a:r>
            <a:r>
              <a:rPr b="0" i="0" lang="en-AU" sz="1600" u="sng" cap="none" strike="noStrike">
                <a:solidFill>
                  <a:schemeClr val="accent5"/>
                </a:solidFill>
                <a:latin typeface="Arial"/>
                <a:ea typeface="Arial"/>
                <a:cs typeface="Arial"/>
                <a:sym typeface="Arial"/>
                <a:hlinkClick r:id="rId8">
                  <a:extLst>
                    <a:ext uri="{A12FA001-AC4F-418D-AE19-62706E023703}">
                      <ahyp:hlinkClr val="tx"/>
                    </a:ext>
                  </a:extLst>
                </a:hlinkClick>
              </a:rPr>
              <a:t>https://www.flickr.com/photos/stephenbwhatley/6563875237/</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Mary Help of Christians: Help for Suffering Humanity (Great Devotions Book 1)</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by Brian Kiczek     </a:t>
            </a:r>
            <a:r>
              <a:rPr b="0" i="0" lang="en-AU" sz="1600" u="sng" cap="none" strike="noStrike">
                <a:solidFill>
                  <a:schemeClr val="accent5"/>
                </a:solidFill>
                <a:latin typeface="Arial"/>
                <a:ea typeface="Arial"/>
                <a:cs typeface="Arial"/>
                <a:sym typeface="Arial"/>
                <a:hlinkClick r:id="rId9">
                  <a:extLst>
                    <a:ext uri="{A12FA001-AC4F-418D-AE19-62706E023703}">
                      <ahyp:hlinkClr val="tx"/>
                    </a:ext>
                  </a:extLst>
                </a:hlinkClick>
              </a:rPr>
              <a:t>https://www.goodreads.com/book/show/40865578-mary-help-of-christians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AU" sz="1600" u="none" cap="none" strike="noStrike">
                <a:solidFill>
                  <a:schemeClr val="dk1"/>
                </a:solidFill>
                <a:latin typeface="Arial"/>
                <a:ea typeface="Arial"/>
                <a:cs typeface="Arial"/>
                <a:sym typeface="Arial"/>
              </a:rPr>
              <a:t>Music</a:t>
            </a:r>
            <a:r>
              <a:rPr b="0" i="0" lang="en-AU"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Help of Christians Traditional, Author Unknown. Tune Ode to Joy Ludwig  Beethoven</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AU" sz="1600" u="none" cap="none" strike="noStrike">
                <a:solidFill>
                  <a:schemeClr val="dk1"/>
                </a:solidFill>
                <a:latin typeface="Arial"/>
                <a:ea typeface="Arial"/>
                <a:cs typeface="Arial"/>
                <a:sym typeface="Arial"/>
              </a:rPr>
              <a:t>Mary Help of Christians John Burland used with permission.</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pic>
        <p:nvPicPr>
          <p:cNvPr id="311" name="Google Shape;311;g79156d75df_1_117"/>
          <p:cNvPicPr preferRelativeResize="0"/>
          <p:nvPr/>
        </p:nvPicPr>
        <p:blipFill rotWithShape="1">
          <a:blip r:embed="rId10">
            <a:alphaModFix/>
          </a:blip>
          <a:srcRect b="0" l="24871" r="24871" t="-13520"/>
          <a:stretch/>
        </p:blipFill>
        <p:spPr>
          <a:xfrm>
            <a:off x="0" y="-316467"/>
            <a:ext cx="4191133" cy="71744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51"/>
          <p:cNvSpPr txBox="1"/>
          <p:nvPr/>
        </p:nvSpPr>
        <p:spPr>
          <a:xfrm>
            <a:off x="2028306" y="3626346"/>
            <a:ext cx="9692640" cy="32316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Learning Sequence One:</a:t>
            </a:r>
            <a:endParaRPr/>
          </a:p>
          <a:p>
            <a:pPr indent="0" lvl="0" marL="0" marR="0" rtl="0" algn="l">
              <a:lnSpc>
                <a:spcPct val="100000"/>
              </a:lnSpc>
              <a:spcBef>
                <a:spcPts val="0"/>
              </a:spcBef>
              <a:spcAft>
                <a:spcPts val="0"/>
              </a:spcAft>
              <a:buNone/>
            </a:pPr>
            <a:r>
              <a:rPr b="0" i="0" lang="en-AU" sz="5400" u="none" cap="none" strike="noStrike">
                <a:solidFill>
                  <a:schemeClr val="lt1"/>
                </a:solidFill>
                <a:latin typeface="Calibri"/>
                <a:ea typeface="Calibri"/>
                <a:cs typeface="Calibri"/>
                <a:sym typeface="Calibri"/>
              </a:rPr>
              <a:t>The Catholic Church in Australia</a:t>
            </a:r>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79156d75df_1_127"/>
          <p:cNvSpPr txBox="1"/>
          <p:nvPr/>
        </p:nvSpPr>
        <p:spPr>
          <a:xfrm>
            <a:off x="2103850" y="3668825"/>
            <a:ext cx="8924700" cy="187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AU" sz="5000" u="none" cap="none" strike="noStrike">
                <a:solidFill>
                  <a:schemeClr val="lt1"/>
                </a:solidFill>
                <a:latin typeface="Calibri"/>
                <a:ea typeface="Calibri"/>
                <a:cs typeface="Calibri"/>
                <a:sym typeface="Calibri"/>
              </a:rPr>
              <a:t>Visio Divina:</a:t>
            </a:r>
            <a:endParaRPr sz="5000">
              <a:latin typeface="Calibri"/>
              <a:ea typeface="Calibri"/>
              <a:cs typeface="Calibri"/>
              <a:sym typeface="Calibri"/>
            </a:endParaRPr>
          </a:p>
          <a:p>
            <a:pPr indent="0" lvl="0" marL="0" marR="0" rtl="0" algn="l">
              <a:lnSpc>
                <a:spcPct val="100000"/>
              </a:lnSpc>
              <a:spcBef>
                <a:spcPts val="0"/>
              </a:spcBef>
              <a:spcAft>
                <a:spcPts val="0"/>
              </a:spcAft>
              <a:buNone/>
            </a:pPr>
            <a:r>
              <a:rPr i="0" lang="en-AU" sz="5000" u="none" cap="none" strike="noStrike">
                <a:solidFill>
                  <a:schemeClr val="lt1"/>
                </a:solidFill>
                <a:latin typeface="Calibri"/>
                <a:ea typeface="Calibri"/>
                <a:cs typeface="Calibri"/>
                <a:sym typeface="Calibri"/>
              </a:rPr>
              <a:t>Our Lady of the Southern Cross</a:t>
            </a:r>
            <a:endParaRPr sz="5000">
              <a:latin typeface="Calibri"/>
              <a:ea typeface="Calibri"/>
              <a:cs typeface="Calibri"/>
              <a:sym typeface="Calibri"/>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0" name="Shape 320"/>
        <p:cNvGrpSpPr/>
        <p:nvPr/>
      </p:nvGrpSpPr>
      <p:grpSpPr>
        <a:xfrm>
          <a:off x="0" y="0"/>
          <a:ext cx="0" cy="0"/>
          <a:chOff x="0" y="0"/>
          <a:chExt cx="0" cy="0"/>
        </a:xfrm>
      </p:grpSpPr>
      <p:sp>
        <p:nvSpPr>
          <p:cNvPr id="321" name="Google Shape;321;g79156d75df_2_1"/>
          <p:cNvSpPr txBox="1"/>
          <p:nvPr>
            <p:ph type="title"/>
          </p:nvPr>
        </p:nvSpPr>
        <p:spPr>
          <a:xfrm>
            <a:off x="5763491" y="302690"/>
            <a:ext cx="559030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4000">
                <a:solidFill>
                  <a:srgbClr val="E36C09"/>
                </a:solidFill>
              </a:rPr>
              <a:t>Visio Divina</a:t>
            </a:r>
            <a:endParaRPr sz="4000"/>
          </a:p>
        </p:txBody>
      </p:sp>
      <p:cxnSp>
        <p:nvCxnSpPr>
          <p:cNvPr id="322" name="Google Shape;322;g79156d75df_2_1"/>
          <p:cNvCxnSpPr/>
          <p:nvPr/>
        </p:nvCxnSpPr>
        <p:spPr>
          <a:xfrm flipH="1" rot="10800000">
            <a:off x="5763491" y="1339685"/>
            <a:ext cx="5590309" cy="19558"/>
          </a:xfrm>
          <a:prstGeom prst="straightConnector1">
            <a:avLst/>
          </a:prstGeom>
          <a:noFill/>
          <a:ln cap="flat" cmpd="sng" w="19050">
            <a:solidFill>
              <a:srgbClr val="E36C09"/>
            </a:solidFill>
            <a:prstDash val="solid"/>
            <a:round/>
            <a:headEnd len="sm" w="sm" type="none"/>
            <a:tailEnd len="sm" w="sm" type="none"/>
          </a:ln>
        </p:spPr>
      </p:cxnSp>
      <p:sp>
        <p:nvSpPr>
          <p:cNvPr id="323" name="Google Shape;323;g79156d75df_2_1"/>
          <p:cNvSpPr/>
          <p:nvPr/>
        </p:nvSpPr>
        <p:spPr>
          <a:xfrm>
            <a:off x="5763491" y="1751821"/>
            <a:ext cx="5169131" cy="4278094"/>
          </a:xfrm>
          <a:prstGeom prst="rect">
            <a:avLst/>
          </a:prstGeom>
          <a:noFill/>
          <a:ln>
            <a:noFill/>
          </a:ln>
        </p:spPr>
        <p:txBody>
          <a:bodyPr anchorCtr="0" anchor="t" bIns="45700" lIns="91425" spcFirstLastPara="1" rIns="91425" wrap="square" tIns="45700">
            <a:spAutoFit/>
          </a:bodyPr>
          <a:lstStyle/>
          <a:p>
            <a:pPr indent="0" lvl="2"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Visio Divina is divine or sacred seeing. Visio Divina is the practice of attentively and receptively gazing upon an image so that the experience leads us to meditation and prayer.</a:t>
            </a:r>
            <a:endParaRPr sz="2000">
              <a:latin typeface="Calibri"/>
              <a:ea typeface="Calibri"/>
              <a:cs typeface="Calibri"/>
              <a:sym typeface="Calibri"/>
            </a:endParaRPr>
          </a:p>
          <a:p>
            <a:pPr indent="0" lvl="2" marL="0" marR="0" rtl="0" algn="l">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While contemplatively looking at the image, we trust that God will illumine our minds and hearts</a:t>
            </a:r>
            <a:endParaRPr sz="2000">
              <a:latin typeface="Calibri"/>
              <a:ea typeface="Calibri"/>
              <a:cs typeface="Calibri"/>
              <a:sym typeface="Calibri"/>
            </a:endParaRPr>
          </a:p>
          <a:p>
            <a:pPr indent="0" lvl="2"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1" marL="5969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pic>
        <p:nvPicPr>
          <p:cNvPr descr="http://www.paulnewton.com.au/images/media/enlargements/8.jpg" id="324" name="Google Shape;324;g79156d75df_2_1"/>
          <p:cNvPicPr preferRelativeResize="0"/>
          <p:nvPr/>
        </p:nvPicPr>
        <p:blipFill rotWithShape="1">
          <a:blip r:embed="rId3">
            <a:alphaModFix/>
          </a:blip>
          <a:srcRect b="0" l="0" r="0" t="0"/>
          <a:stretch/>
        </p:blipFill>
        <p:spPr>
          <a:xfrm>
            <a:off x="1143248" y="0"/>
            <a:ext cx="2860341"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8" name="Shape 328"/>
        <p:cNvGrpSpPr/>
        <p:nvPr/>
      </p:nvGrpSpPr>
      <p:grpSpPr>
        <a:xfrm>
          <a:off x="0" y="0"/>
          <a:ext cx="0" cy="0"/>
          <a:chOff x="0" y="0"/>
          <a:chExt cx="0" cy="0"/>
        </a:xfrm>
      </p:grpSpPr>
      <p:sp>
        <p:nvSpPr>
          <p:cNvPr id="329" name="Google Shape;329;g79156d75df_2_10"/>
          <p:cNvSpPr txBox="1"/>
          <p:nvPr>
            <p:ph type="title"/>
          </p:nvPr>
        </p:nvSpPr>
        <p:spPr>
          <a:xfrm>
            <a:off x="3583460" y="233856"/>
            <a:ext cx="777034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4000">
                <a:solidFill>
                  <a:srgbClr val="E36C09"/>
                </a:solidFill>
                <a:latin typeface="Arial"/>
                <a:ea typeface="Arial"/>
                <a:cs typeface="Arial"/>
                <a:sym typeface="Arial"/>
              </a:rPr>
              <a:t>Visio Divina – How to Pray</a:t>
            </a:r>
            <a:endParaRPr sz="4000">
              <a:latin typeface="Arial"/>
              <a:ea typeface="Arial"/>
              <a:cs typeface="Arial"/>
              <a:sym typeface="Arial"/>
            </a:endParaRPr>
          </a:p>
        </p:txBody>
      </p:sp>
      <p:cxnSp>
        <p:nvCxnSpPr>
          <p:cNvPr id="330" name="Google Shape;330;g79156d75df_2_10"/>
          <p:cNvCxnSpPr/>
          <p:nvPr/>
        </p:nvCxnSpPr>
        <p:spPr>
          <a:xfrm>
            <a:off x="3583459" y="1161535"/>
            <a:ext cx="8116330" cy="0"/>
          </a:xfrm>
          <a:prstGeom prst="straightConnector1">
            <a:avLst/>
          </a:prstGeom>
          <a:noFill/>
          <a:ln cap="flat" cmpd="sng" w="19050">
            <a:solidFill>
              <a:srgbClr val="E36C09"/>
            </a:solidFill>
            <a:prstDash val="solid"/>
            <a:round/>
            <a:headEnd len="sm" w="sm" type="none"/>
            <a:tailEnd len="sm" w="sm" type="none"/>
          </a:ln>
        </p:spPr>
      </p:cxnSp>
      <p:sp>
        <p:nvSpPr>
          <p:cNvPr id="331" name="Google Shape;331;g79156d75df_2_10"/>
          <p:cNvSpPr/>
          <p:nvPr/>
        </p:nvSpPr>
        <p:spPr>
          <a:xfrm>
            <a:off x="3583459" y="1270065"/>
            <a:ext cx="8303742" cy="61863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000" u="none" cap="none" strike="noStrike">
                <a:solidFill>
                  <a:srgbClr val="C00000"/>
                </a:solidFill>
                <a:latin typeface="Calibri"/>
                <a:ea typeface="Calibri"/>
                <a:cs typeface="Calibri"/>
                <a:sym typeface="Calibri"/>
              </a:rPr>
              <a:t>Prepare: Close your eyes, breathe, clear your mind.</a:t>
            </a:r>
            <a:endParaRPr b="1" i="0" sz="20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70C0"/>
                </a:solidFill>
                <a:latin typeface="Calibri"/>
                <a:ea typeface="Calibri"/>
                <a:cs typeface="Calibri"/>
                <a:sym typeface="Calibri"/>
              </a:rPr>
              <a:t>Lectio (read): </a:t>
            </a:r>
            <a:r>
              <a:rPr b="1" i="0" lang="en-AU" sz="2000" u="none" cap="none" strike="noStrike">
                <a:solidFill>
                  <a:srgbClr val="000000"/>
                </a:solidFill>
                <a:latin typeface="Calibri"/>
                <a:ea typeface="Calibri"/>
                <a:cs typeface="Calibri"/>
                <a:sym typeface="Calibri"/>
              </a:rPr>
              <a:t>Open your eyes and scan the image. Note what draws your interest, but continue to scan the whole image. Close your eyes a minute.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70C0"/>
                </a:solidFill>
                <a:latin typeface="Calibri"/>
                <a:ea typeface="Calibri"/>
                <a:cs typeface="Calibri"/>
                <a:sym typeface="Calibri"/>
              </a:rPr>
              <a:t>Meditatio (meditate): </a:t>
            </a:r>
            <a:r>
              <a:rPr b="1" i="0" lang="en-AU" sz="2000" u="none" cap="none" strike="noStrike">
                <a:solidFill>
                  <a:srgbClr val="000000"/>
                </a:solidFill>
                <a:latin typeface="Calibri"/>
                <a:ea typeface="Calibri"/>
                <a:cs typeface="Calibri"/>
                <a:sym typeface="Calibri"/>
              </a:rPr>
              <a:t>Open your eyes and let your eyes be lead. Focus on just this part of the image and name it. Close your eyes, seeing that part of the image in your mind.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70C0"/>
                </a:solidFill>
                <a:latin typeface="Calibri"/>
                <a:ea typeface="Calibri"/>
                <a:cs typeface="Calibri"/>
                <a:sym typeface="Calibri"/>
              </a:rPr>
              <a:t>Oratio (pray): </a:t>
            </a:r>
            <a:r>
              <a:rPr b="1" i="0" lang="en-AU" sz="2000" u="none" cap="none" strike="noStrike">
                <a:solidFill>
                  <a:srgbClr val="000000"/>
                </a:solidFill>
                <a:latin typeface="Calibri"/>
                <a:ea typeface="Calibri"/>
                <a:cs typeface="Calibri"/>
                <a:sym typeface="Calibri"/>
              </a:rPr>
              <a:t>Open your eyes and look again at that part of the image that caught your eye. Allow it to bring forth a word, image, or emotion. Close and rest your eyes.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70C0"/>
                </a:solidFill>
                <a:latin typeface="Calibri"/>
                <a:ea typeface="Calibri"/>
                <a:cs typeface="Calibri"/>
                <a:sym typeface="Calibri"/>
              </a:rPr>
              <a:t>Contemplatio (contemplation): </a:t>
            </a:r>
            <a:r>
              <a:rPr b="1" i="0" lang="en-AU" sz="2000" u="none" cap="none" strike="noStrike">
                <a:solidFill>
                  <a:srgbClr val="000000"/>
                </a:solidFill>
                <a:latin typeface="Calibri"/>
                <a:ea typeface="Calibri"/>
                <a:cs typeface="Calibri"/>
                <a:sym typeface="Calibri"/>
              </a:rPr>
              <a:t>Open your eyes and gaze at the image. What is God speaking to you today through this image.</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Left: </a:t>
            </a:r>
            <a:r>
              <a:rPr i="1" lang="en-AU" sz="2000" u="none" cap="none" strike="noStrike">
                <a:solidFill>
                  <a:srgbClr val="000000"/>
                </a:solidFill>
                <a:latin typeface="Calibri"/>
                <a:ea typeface="Calibri"/>
                <a:cs typeface="Calibri"/>
                <a:sym typeface="Calibri"/>
              </a:rPr>
              <a:t>Our Lady of the</a:t>
            </a:r>
            <a:r>
              <a:rPr b="0" i="1" lang="en-AU" sz="1400" u="none" cap="none" strike="noStrike">
                <a:solidFill>
                  <a:srgbClr val="000000"/>
                </a:solidFill>
                <a:latin typeface="Arial"/>
                <a:ea typeface="Arial"/>
                <a:cs typeface="Arial"/>
                <a:sym typeface="Arial"/>
              </a:rPr>
              <a:t> Southern Cross – Help of Christians #2</a:t>
            </a:r>
            <a:r>
              <a:rPr b="0" i="0" lang="en-AU" sz="1400" u="none" cap="none" strike="noStrike">
                <a:solidFill>
                  <a:srgbClr val="000000"/>
                </a:solidFill>
                <a:latin typeface="Arial"/>
                <a:ea typeface="Arial"/>
                <a:cs typeface="Arial"/>
                <a:sym typeface="Arial"/>
              </a:rPr>
              <a:t>’, Paul Newton, which is displayed in the chapel of Domus Australia, Rome, Italy.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1" marL="5969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pic>
        <p:nvPicPr>
          <p:cNvPr descr="http://www.paulnewton.com.au/images/media/enlargements/8.jpg" id="332" name="Google Shape;332;g79156d75df_2_10"/>
          <p:cNvPicPr preferRelativeResize="0"/>
          <p:nvPr/>
        </p:nvPicPr>
        <p:blipFill rotWithShape="1">
          <a:blip r:embed="rId3">
            <a:alphaModFix/>
          </a:blip>
          <a:srcRect b="0" l="0" r="0" t="0"/>
          <a:stretch/>
        </p:blipFill>
        <p:spPr>
          <a:xfrm>
            <a:off x="377130" y="0"/>
            <a:ext cx="2860341"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6" name="Shape 336"/>
        <p:cNvGrpSpPr/>
        <p:nvPr/>
      </p:nvGrpSpPr>
      <p:grpSpPr>
        <a:xfrm>
          <a:off x="0" y="0"/>
          <a:ext cx="0" cy="0"/>
          <a:chOff x="0" y="0"/>
          <a:chExt cx="0" cy="0"/>
        </a:xfrm>
      </p:grpSpPr>
      <p:sp>
        <p:nvSpPr>
          <p:cNvPr id="337" name="Google Shape;337;p25"/>
          <p:cNvSpPr txBox="1"/>
          <p:nvPr>
            <p:ph type="title"/>
          </p:nvPr>
        </p:nvSpPr>
        <p:spPr>
          <a:xfrm>
            <a:off x="5066150" y="233850"/>
            <a:ext cx="6600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4000">
                <a:solidFill>
                  <a:srgbClr val="E36C09"/>
                </a:solidFill>
                <a:latin typeface="Arial"/>
                <a:ea typeface="Arial"/>
                <a:cs typeface="Arial"/>
                <a:sym typeface="Arial"/>
              </a:rPr>
              <a:t>Visio Divina – How to Pray</a:t>
            </a:r>
            <a:endParaRPr sz="4000">
              <a:latin typeface="Arial"/>
              <a:ea typeface="Arial"/>
              <a:cs typeface="Arial"/>
              <a:sym typeface="Arial"/>
            </a:endParaRPr>
          </a:p>
        </p:txBody>
      </p:sp>
      <p:cxnSp>
        <p:nvCxnSpPr>
          <p:cNvPr id="338" name="Google Shape;338;p25"/>
          <p:cNvCxnSpPr/>
          <p:nvPr/>
        </p:nvCxnSpPr>
        <p:spPr>
          <a:xfrm flipH="1" rot="10800000">
            <a:off x="5178743" y="1367660"/>
            <a:ext cx="6406500" cy="19800"/>
          </a:xfrm>
          <a:prstGeom prst="straightConnector1">
            <a:avLst/>
          </a:prstGeom>
          <a:noFill/>
          <a:ln cap="flat" cmpd="sng" w="19050">
            <a:solidFill>
              <a:srgbClr val="E36C09"/>
            </a:solidFill>
            <a:prstDash val="solid"/>
            <a:round/>
            <a:headEnd len="sm" w="sm" type="none"/>
            <a:tailEnd len="sm" w="sm" type="none"/>
          </a:ln>
        </p:spPr>
      </p:cxnSp>
      <p:sp>
        <p:nvSpPr>
          <p:cNvPr id="339" name="Google Shape;339;p25"/>
          <p:cNvSpPr/>
          <p:nvPr/>
        </p:nvSpPr>
        <p:spPr>
          <a:xfrm>
            <a:off x="5178749" y="1673575"/>
            <a:ext cx="6487500" cy="427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Let us pray</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000" u="none" cap="none" strike="noStrike">
                <a:solidFill>
                  <a:srgbClr val="000000"/>
                </a:solidFill>
                <a:latin typeface="Calibri"/>
                <a:ea typeface="Calibri"/>
                <a:cs typeface="Calibri"/>
                <a:sym typeface="Calibri"/>
              </a:rPr>
              <a:t>Lord, you place deep in our hearts the love of Mary, help of Christians. Through her prayers grant wisdom to our leaders and integrity to our citizens. Under her protection may Australia be granted harmony, justice and peace. We ask this through Christ our Lord. Amen.</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800" u="none" cap="none" strike="noStrike">
                <a:solidFill>
                  <a:srgbClr val="000000"/>
                </a:solidFill>
                <a:latin typeface="Arial"/>
                <a:ea typeface="Arial"/>
                <a:cs typeface="Arial"/>
                <a:sym typeface="Arial"/>
              </a:rPr>
              <a:t> </a:t>
            </a:r>
            <a:endParaRPr b="1" i="0" sz="2800" u="none" cap="none" strike="noStrike">
              <a:solidFill>
                <a:srgbClr val="000000"/>
              </a:solidFill>
              <a:latin typeface="Arial"/>
              <a:ea typeface="Arial"/>
              <a:cs typeface="Arial"/>
              <a:sym typeface="Arial"/>
            </a:endParaRPr>
          </a:p>
          <a:p>
            <a:pPr indent="0" lvl="1" marL="5969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pic>
        <p:nvPicPr>
          <p:cNvPr descr="http://www.paulnewton.com.au/images/media/enlargements/8.jpg" id="340" name="Google Shape;340;p25"/>
          <p:cNvPicPr preferRelativeResize="0"/>
          <p:nvPr/>
        </p:nvPicPr>
        <p:blipFill rotWithShape="1">
          <a:blip r:embed="rId3">
            <a:alphaModFix/>
          </a:blip>
          <a:srcRect b="0" l="0" r="0" t="0"/>
          <a:stretch/>
        </p:blipFill>
        <p:spPr>
          <a:xfrm>
            <a:off x="1143248" y="0"/>
            <a:ext cx="2860341"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79156d75df_1_163"/>
          <p:cNvSpPr txBox="1"/>
          <p:nvPr/>
        </p:nvSpPr>
        <p:spPr>
          <a:xfrm>
            <a:off x="2023175" y="4588647"/>
            <a:ext cx="9692700" cy="44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AU" sz="5000" u="none" cap="none" strike="noStrike">
                <a:solidFill>
                  <a:schemeClr val="lt1"/>
                </a:solidFill>
                <a:latin typeface="Calibri"/>
                <a:ea typeface="Calibri"/>
                <a:cs typeface="Calibri"/>
                <a:sym typeface="Calibri"/>
              </a:rPr>
              <a:t>Resource Links</a:t>
            </a:r>
            <a:endParaRPr sz="5000">
              <a:latin typeface="Calibri"/>
              <a:ea typeface="Calibri"/>
              <a:cs typeface="Calibri"/>
              <a:sym typeface="Calibri"/>
            </a:endParaRPr>
          </a:p>
          <a:p>
            <a:pPr indent="0" lvl="0" marL="0" marR="0" rtl="0" algn="l">
              <a:lnSpc>
                <a:spcPct val="100000"/>
              </a:lnSpc>
              <a:spcBef>
                <a:spcPts val="0"/>
              </a:spcBef>
              <a:spcAft>
                <a:spcPts val="0"/>
              </a:spcAft>
              <a:buNone/>
            </a:pPr>
            <a:r>
              <a:t/>
            </a:r>
            <a:endParaRPr i="0" sz="50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79156d75df_1_21"/>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4000">
                <a:solidFill>
                  <a:srgbClr val="E36C09"/>
                </a:solidFill>
              </a:rPr>
              <a:t>Possible Resources  for Teaching &amp; Learning Experiences</a:t>
            </a:r>
            <a:endParaRPr sz="4000"/>
          </a:p>
        </p:txBody>
      </p:sp>
      <p:cxnSp>
        <p:nvCxnSpPr>
          <p:cNvPr id="351" name="Google Shape;351;g79156d75df_1_21"/>
          <p:cNvCxnSpPr/>
          <p:nvPr/>
        </p:nvCxnSpPr>
        <p:spPr>
          <a:xfrm>
            <a:off x="894475" y="1594403"/>
            <a:ext cx="10515600" cy="0"/>
          </a:xfrm>
          <a:prstGeom prst="straightConnector1">
            <a:avLst/>
          </a:prstGeom>
          <a:noFill/>
          <a:ln cap="flat" cmpd="sng" w="19050">
            <a:solidFill>
              <a:srgbClr val="E36C09"/>
            </a:solidFill>
            <a:prstDash val="solid"/>
            <a:round/>
            <a:headEnd len="sm" w="sm" type="none"/>
            <a:tailEnd len="sm" w="sm" type="none"/>
          </a:ln>
        </p:spPr>
      </p:cxnSp>
      <p:sp>
        <p:nvSpPr>
          <p:cNvPr id="352" name="Google Shape;352;g79156d75df_1_21"/>
          <p:cNvSpPr/>
          <p:nvPr/>
        </p:nvSpPr>
        <p:spPr>
          <a:xfrm>
            <a:off x="838200" y="1776637"/>
            <a:ext cx="10515600" cy="32316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rgbClr val="000000"/>
              </a:buClr>
              <a:buSzPts val="2000"/>
              <a:buFont typeface="Calibri"/>
              <a:buChar char="●"/>
            </a:pPr>
            <a:r>
              <a:rPr b="1" i="0" lang="en-AU" sz="2000" u="sng" cap="none" strike="noStrike">
                <a:solidFill>
                  <a:schemeClr val="hlink"/>
                </a:solidFill>
                <a:latin typeface="Calibri"/>
                <a:ea typeface="Calibri"/>
                <a:cs typeface="Calibri"/>
                <a:sym typeface="Calibri"/>
                <a:hlinkClick r:id="rId3"/>
              </a:rPr>
              <a:t>Collage of images</a:t>
            </a:r>
            <a:r>
              <a:rPr b="1" i="0" lang="en-AU" sz="2000" u="none" cap="none" strike="noStrike">
                <a:solidFill>
                  <a:srgbClr val="000000"/>
                </a:solidFill>
                <a:latin typeface="Calibri"/>
                <a:ea typeface="Calibri"/>
                <a:cs typeface="Calibri"/>
                <a:sym typeface="Calibri"/>
              </a:rPr>
              <a:t> highlighting some aspects of history of Catholic Schools in Australia.</a:t>
            </a:r>
            <a:endParaRPr sz="2000">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en-AU" sz="2000" u="sng" cap="none" strike="noStrike">
                <a:solidFill>
                  <a:schemeClr val="hlink"/>
                </a:solidFill>
                <a:latin typeface="Calibri"/>
                <a:ea typeface="Calibri"/>
                <a:cs typeface="Calibri"/>
                <a:sym typeface="Calibri"/>
                <a:hlinkClick r:id="rId4"/>
              </a:rPr>
              <a:t>Charism: Gift of Mission</a:t>
            </a:r>
            <a:r>
              <a:rPr b="1" i="0" lang="en-AU" sz="2000" u="none" cap="none" strike="noStrike">
                <a:solidFill>
                  <a:srgbClr val="000000"/>
                </a:solidFill>
                <a:latin typeface="Calibri"/>
                <a:ea typeface="Calibri"/>
                <a:cs typeface="Calibri"/>
                <a:sym typeface="Calibri"/>
              </a:rPr>
              <a:t> Worksheet</a:t>
            </a:r>
            <a:endParaRPr sz="2000">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en-AU" sz="2000" u="none" cap="none" strike="noStrike">
                <a:solidFill>
                  <a:srgbClr val="000000"/>
                </a:solidFill>
                <a:latin typeface="Calibri"/>
                <a:ea typeface="Calibri"/>
                <a:cs typeface="Calibri"/>
                <a:sym typeface="Calibri"/>
              </a:rPr>
              <a:t>Mary Help of Christians kahoot from CWF </a:t>
            </a:r>
            <a:r>
              <a:rPr b="1" i="0" lang="en-AU" sz="2000" u="sng" cap="none" strike="noStrike">
                <a:solidFill>
                  <a:schemeClr val="hlink"/>
                </a:solidFill>
                <a:latin typeface="Calibri"/>
                <a:ea typeface="Calibri"/>
                <a:cs typeface="Calibri"/>
                <a:sym typeface="Calibri"/>
                <a:hlinkClick r:id="rId5"/>
              </a:rPr>
              <a:t>https://www.ourfaithourworks.org/olhc-cwf-staff/</a:t>
            </a:r>
            <a:endParaRPr b="1"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en-AU" sz="2000" u="none" cap="none" strike="noStrike">
                <a:solidFill>
                  <a:srgbClr val="000000"/>
                </a:solidFill>
                <a:latin typeface="Calibri"/>
                <a:ea typeface="Calibri"/>
                <a:cs typeface="Calibri"/>
                <a:sym typeface="Calibri"/>
              </a:rPr>
              <a:t>Mary Help of Christians: </a:t>
            </a:r>
            <a:r>
              <a:rPr b="1" i="0" lang="en-AU" sz="2000" u="sng" cap="none" strike="noStrike">
                <a:solidFill>
                  <a:schemeClr val="accent5"/>
                </a:solidFill>
                <a:latin typeface="Calibri"/>
                <a:ea typeface="Calibri"/>
                <a:cs typeface="Calibri"/>
                <a:sym typeface="Calibri"/>
                <a:hlinkClick r:id="rId6">
                  <a:extLst>
                    <a:ext uri="{A12FA001-AC4F-418D-AE19-62706E023703}">
                      <ahyp:hlinkClr val="tx"/>
                    </a:ext>
                  </a:extLst>
                </a:hlinkClick>
              </a:rPr>
              <a:t>Columban.org.au</a:t>
            </a:r>
            <a:endParaRPr b="1" i="0" sz="2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600"/>
              <a:buFont typeface="Arial"/>
              <a:buNone/>
            </a:pPr>
            <a:r>
              <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79156d75df_0_150"/>
          <p:cNvSpPr txBox="1"/>
          <p:nvPr/>
        </p:nvSpPr>
        <p:spPr>
          <a:xfrm>
            <a:off x="1982833" y="4475646"/>
            <a:ext cx="9692700" cy="30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AU" sz="5000" u="none" cap="none" strike="noStrike">
                <a:solidFill>
                  <a:schemeClr val="lt1"/>
                </a:solidFill>
                <a:latin typeface="Calibri"/>
                <a:ea typeface="Calibri"/>
                <a:cs typeface="Calibri"/>
                <a:sym typeface="Calibri"/>
              </a:rPr>
              <a:t>National Prayer</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a:solidFill>
                  <a:srgbClr val="E36C09"/>
                </a:solidFill>
                <a:latin typeface="Arial"/>
                <a:ea typeface="Arial"/>
                <a:cs typeface="Arial"/>
                <a:sym typeface="Arial"/>
              </a:rPr>
              <a:t>National Prayer</a:t>
            </a:r>
            <a:endParaRPr>
              <a:latin typeface="Arial"/>
              <a:ea typeface="Arial"/>
              <a:cs typeface="Arial"/>
              <a:sym typeface="Arial"/>
            </a:endParaRPr>
          </a:p>
        </p:txBody>
      </p:sp>
      <p:cxnSp>
        <p:nvCxnSpPr>
          <p:cNvPr id="363" name="Google Shape;363;p26"/>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364" name="Google Shape;364;p26"/>
          <p:cNvSpPr/>
          <p:nvPr/>
        </p:nvSpPr>
        <p:spPr>
          <a:xfrm>
            <a:off x="838200" y="1302934"/>
            <a:ext cx="10515600" cy="1754326"/>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p:txBody>
      </p:sp>
      <p:pic>
        <p:nvPicPr>
          <p:cNvPr descr="Our Lady Help of Christians" id="365" name="Google Shape;365;p26"/>
          <p:cNvPicPr preferRelativeResize="0"/>
          <p:nvPr/>
        </p:nvPicPr>
        <p:blipFill rotWithShape="1">
          <a:blip r:embed="rId3">
            <a:alphaModFix/>
          </a:blip>
          <a:srcRect b="0" l="0" r="0" t="0"/>
          <a:stretch/>
        </p:blipFill>
        <p:spPr>
          <a:xfrm>
            <a:off x="838200" y="1653874"/>
            <a:ext cx="3767051" cy="3767051"/>
          </a:xfrm>
          <a:prstGeom prst="rect">
            <a:avLst/>
          </a:prstGeom>
          <a:noFill/>
          <a:ln>
            <a:noFill/>
          </a:ln>
        </p:spPr>
      </p:pic>
      <p:sp>
        <p:nvSpPr>
          <p:cNvPr id="366" name="Google Shape;366;p26"/>
          <p:cNvSpPr/>
          <p:nvPr/>
        </p:nvSpPr>
        <p:spPr>
          <a:xfrm>
            <a:off x="5520975" y="2542041"/>
            <a:ext cx="6096000" cy="138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none" cap="none" strike="noStrike">
                <a:solidFill>
                  <a:schemeClr val="dk1"/>
                </a:solidFill>
                <a:latin typeface="Calibri"/>
                <a:ea typeface="Calibri"/>
                <a:cs typeface="Calibri"/>
                <a:sym typeface="Calibri"/>
              </a:rPr>
              <a:t>Pray the National Prayer daily throughout the year of celebrations, and at Masses, special liturgies, school assemblies and 200 years events </a:t>
            </a:r>
            <a:r>
              <a:rPr b="1" i="0" lang="en-AU" sz="2500" u="sng" cap="none" strike="noStrike">
                <a:solidFill>
                  <a:srgbClr val="0000FF"/>
                </a:solidFill>
                <a:latin typeface="Calibri"/>
                <a:ea typeface="Calibri"/>
                <a:cs typeface="Calibri"/>
                <a:sym typeface="Calibri"/>
                <a:hlinkClick r:id="rId4">
                  <a:extLst>
                    <a:ext uri="{A12FA001-AC4F-418D-AE19-62706E023703}">
                      <ahyp:hlinkClr val="tx"/>
                    </a:ext>
                  </a:extLst>
                </a:hlinkClick>
              </a:rPr>
              <a:t>(PDF)</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79156d75df_1_146"/>
          <p:cNvSpPr txBox="1"/>
          <p:nvPr/>
        </p:nvSpPr>
        <p:spPr>
          <a:xfrm>
            <a:off x="1958600" y="4540222"/>
            <a:ext cx="9692700" cy="75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AU" sz="5000" u="none" cap="none" strike="noStrike">
                <a:solidFill>
                  <a:schemeClr val="lt1"/>
                </a:solidFill>
                <a:latin typeface="Calibri"/>
                <a:ea typeface="Calibri"/>
                <a:cs typeface="Calibri"/>
                <a:sym typeface="Calibri"/>
              </a:rPr>
              <a:t>National Song</a:t>
            </a:r>
            <a:endParaRPr sz="5000">
              <a:latin typeface="Calibri"/>
              <a:ea typeface="Calibri"/>
              <a:cs typeface="Calibri"/>
              <a:sym typeface="Calibri"/>
            </a:endParaRPr>
          </a:p>
          <a:p>
            <a:pPr indent="0" lvl="0" marL="0" marR="0" rtl="0" algn="l">
              <a:lnSpc>
                <a:spcPct val="100000"/>
              </a:lnSpc>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a:solidFill>
                  <a:srgbClr val="E36C09"/>
                </a:solidFill>
                <a:latin typeface="Arial"/>
                <a:ea typeface="Arial"/>
                <a:cs typeface="Arial"/>
                <a:sym typeface="Arial"/>
              </a:rPr>
              <a:t>National Song</a:t>
            </a:r>
            <a:endParaRPr>
              <a:latin typeface="Arial"/>
              <a:ea typeface="Arial"/>
              <a:cs typeface="Arial"/>
              <a:sym typeface="Arial"/>
            </a:endParaRPr>
          </a:p>
        </p:txBody>
      </p:sp>
      <p:cxnSp>
        <p:nvCxnSpPr>
          <p:cNvPr id="377" name="Google Shape;377;p27"/>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378" name="Google Shape;378;p27"/>
          <p:cNvSpPr/>
          <p:nvPr/>
        </p:nvSpPr>
        <p:spPr>
          <a:xfrm>
            <a:off x="838200" y="1367484"/>
            <a:ext cx="10515600" cy="17544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t/>
            </a:r>
            <a:endParaRPr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0" sz="2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i="0" sz="2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2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600"/>
              <a:buFont typeface="Arial"/>
              <a:buNone/>
            </a:pPr>
            <a:r>
              <a:t/>
            </a:r>
            <a:endParaRPr i="0" sz="2000" u="none" cap="none" strike="noStrike">
              <a:solidFill>
                <a:srgbClr val="000000"/>
              </a:solidFill>
              <a:latin typeface="Calibri"/>
              <a:ea typeface="Calibri"/>
              <a:cs typeface="Calibri"/>
              <a:sym typeface="Calibri"/>
            </a:endParaRPr>
          </a:p>
        </p:txBody>
      </p:sp>
      <p:pic>
        <p:nvPicPr>
          <p:cNvPr descr="Class liturgy" id="379" name="Google Shape;379;p27"/>
          <p:cNvPicPr preferRelativeResize="0"/>
          <p:nvPr/>
        </p:nvPicPr>
        <p:blipFill rotWithShape="1">
          <a:blip r:embed="rId3">
            <a:alphaModFix/>
          </a:blip>
          <a:srcRect b="0" l="0" r="0" t="0"/>
          <a:stretch/>
        </p:blipFill>
        <p:spPr>
          <a:xfrm>
            <a:off x="838200" y="1653874"/>
            <a:ext cx="3528919" cy="3528920"/>
          </a:xfrm>
          <a:prstGeom prst="rect">
            <a:avLst/>
          </a:prstGeom>
          <a:noFill/>
          <a:ln>
            <a:noFill/>
          </a:ln>
        </p:spPr>
      </p:pic>
      <p:sp>
        <p:nvSpPr>
          <p:cNvPr id="380" name="Google Shape;380;p27"/>
          <p:cNvSpPr/>
          <p:nvPr/>
        </p:nvSpPr>
        <p:spPr>
          <a:xfrm>
            <a:off x="4621166" y="1653874"/>
            <a:ext cx="6792900" cy="181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sng" cap="none" strike="noStrike">
                <a:solidFill>
                  <a:srgbClr val="333333"/>
                </a:solidFill>
                <a:latin typeface="Calibri"/>
                <a:ea typeface="Calibri"/>
                <a:cs typeface="Calibri"/>
                <a:sym typeface="Calibri"/>
              </a:rPr>
              <a:t>'Faith in the Future' National Song</a:t>
            </a:r>
            <a:endParaRPr sz="2500">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chemeClr val="dk1"/>
                </a:solidFill>
                <a:latin typeface="Calibri"/>
                <a:ea typeface="Calibri"/>
                <a:cs typeface="Calibri"/>
                <a:sym typeface="Calibri"/>
              </a:rPr>
              <a:t>Download the National Song composed by Fr Rob Galea and play at Masses, special liturgies, school assemblies and 200 years events </a:t>
            </a:r>
            <a:r>
              <a:rPr b="1" i="0" lang="en-AU" sz="2500" u="sng" cap="none" strike="noStrike">
                <a:solidFill>
                  <a:srgbClr val="0000FF"/>
                </a:solidFill>
                <a:latin typeface="Calibri"/>
                <a:ea typeface="Calibri"/>
                <a:cs typeface="Calibri"/>
                <a:sym typeface="Calibri"/>
                <a:hlinkClick r:id="rId4">
                  <a:extLst>
                    <a:ext uri="{A12FA001-AC4F-418D-AE19-62706E023703}">
                      <ahyp:hlinkClr val="tx"/>
                    </a:ext>
                  </a:extLst>
                </a:hlinkClick>
              </a:rPr>
              <a:t>(MP3)</a:t>
            </a:r>
            <a:endParaRPr b="1" i="0" sz="2500" u="none" cap="none" strike="noStrike">
              <a:solidFill>
                <a:srgbClr val="0000FF"/>
              </a:solidFill>
              <a:latin typeface="Calibri"/>
              <a:ea typeface="Calibri"/>
              <a:cs typeface="Calibri"/>
              <a:sym typeface="Calibri"/>
            </a:endParaRPr>
          </a:p>
        </p:txBody>
      </p:sp>
      <p:sp>
        <p:nvSpPr>
          <p:cNvPr id="381" name="Google Shape;381;p27"/>
          <p:cNvSpPr/>
          <p:nvPr/>
        </p:nvSpPr>
        <p:spPr>
          <a:xfrm>
            <a:off x="4621183" y="3734673"/>
            <a:ext cx="6096000" cy="138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sng" cap="none" strike="noStrike">
                <a:solidFill>
                  <a:schemeClr val="dk1"/>
                </a:solidFill>
                <a:latin typeface="Calibri"/>
                <a:ea typeface="Calibri"/>
                <a:cs typeface="Calibri"/>
                <a:sym typeface="Calibri"/>
              </a:rPr>
              <a:t>National Song Lyrics &amp; Chord Sheet</a:t>
            </a:r>
            <a:endParaRPr sz="2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chemeClr val="dk1"/>
                </a:solidFill>
                <a:latin typeface="Calibri"/>
                <a:ea typeface="Calibri"/>
                <a:cs typeface="Calibri"/>
                <a:sym typeface="Calibri"/>
              </a:rPr>
              <a:t>Download the National Song Lyrics </a:t>
            </a:r>
            <a:r>
              <a:rPr b="1" i="0" lang="en-AU" sz="2500" u="sng" cap="none" strike="noStrike">
                <a:solidFill>
                  <a:srgbClr val="0000FF"/>
                </a:solidFill>
                <a:latin typeface="Calibri"/>
                <a:ea typeface="Calibri"/>
                <a:cs typeface="Calibri"/>
                <a:sym typeface="Calibri"/>
                <a:hlinkClick r:id="rId5">
                  <a:extLst>
                    <a:ext uri="{A12FA001-AC4F-418D-AE19-62706E023703}">
                      <ahyp:hlinkClr val="tx"/>
                    </a:ext>
                  </a:extLst>
                </a:hlinkClick>
              </a:rPr>
              <a:t>(PDF)</a:t>
            </a:r>
            <a:br>
              <a:rPr b="1" i="0" lang="en-AU" sz="2500" u="sng" cap="none" strike="noStrike">
                <a:solidFill>
                  <a:schemeClr val="hlink"/>
                </a:solidFill>
                <a:latin typeface="Calibri"/>
                <a:ea typeface="Calibri"/>
                <a:cs typeface="Calibri"/>
                <a:sym typeface="Calibri"/>
                <a:hlinkClick r:id="rId6"/>
              </a:rPr>
            </a:br>
            <a:r>
              <a:rPr b="1" i="0" lang="en-AU" sz="2500" u="none" cap="none" strike="noStrike">
                <a:solidFill>
                  <a:schemeClr val="dk1"/>
                </a:solidFill>
                <a:latin typeface="Calibri"/>
                <a:ea typeface="Calibri"/>
                <a:cs typeface="Calibri"/>
                <a:sym typeface="Calibri"/>
              </a:rPr>
              <a:t>Download the Chord Sheet</a:t>
            </a:r>
            <a:r>
              <a:rPr b="1" i="0" lang="en-AU" sz="2500" u="none" cap="none" strike="noStrike">
                <a:solidFill>
                  <a:srgbClr val="0000FF"/>
                </a:solidFill>
                <a:latin typeface="Calibri"/>
                <a:ea typeface="Calibri"/>
                <a:cs typeface="Calibri"/>
                <a:sym typeface="Calibri"/>
              </a:rPr>
              <a:t> </a:t>
            </a:r>
            <a:r>
              <a:rPr b="1" i="0" lang="en-AU" sz="2500" u="sng" cap="none" strike="noStrike">
                <a:solidFill>
                  <a:srgbClr val="0000FF"/>
                </a:solidFill>
                <a:latin typeface="Calibri"/>
                <a:ea typeface="Calibri"/>
                <a:cs typeface="Calibri"/>
                <a:sym typeface="Calibri"/>
                <a:hlinkClick r:id="rId7">
                  <a:extLst>
                    <a:ext uri="{A12FA001-AC4F-418D-AE19-62706E023703}">
                      <ahyp:hlinkClr val="tx"/>
                    </a:ext>
                  </a:extLst>
                </a:hlinkClick>
              </a:rPr>
              <a:t>(PDF)</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79156d75df_0_8"/>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3600">
                <a:solidFill>
                  <a:srgbClr val="E36C09"/>
                </a:solidFill>
                <a:latin typeface="Calibri"/>
                <a:ea typeface="Calibri"/>
                <a:cs typeface="Calibri"/>
                <a:sym typeface="Calibri"/>
              </a:rPr>
              <a:t>Outline for Learning Sequence One</a:t>
            </a:r>
            <a:endParaRPr sz="3600">
              <a:latin typeface="Calibri"/>
              <a:ea typeface="Calibri"/>
              <a:cs typeface="Calibri"/>
              <a:sym typeface="Calibri"/>
            </a:endParaRPr>
          </a:p>
        </p:txBody>
      </p:sp>
      <p:cxnSp>
        <p:nvCxnSpPr>
          <p:cNvPr id="120" name="Google Shape;120;g79156d75df_0_8"/>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21" name="Google Shape;121;g79156d75df_0_8"/>
          <p:cNvSpPr/>
          <p:nvPr/>
        </p:nvSpPr>
        <p:spPr>
          <a:xfrm>
            <a:off x="838200" y="1302934"/>
            <a:ext cx="10515600" cy="24314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600" u="sng" cap="none" strike="noStrike">
                <a:solidFill>
                  <a:srgbClr val="C00000"/>
                </a:solidFill>
                <a:latin typeface="Calibri"/>
                <a:ea typeface="Calibri"/>
                <a:cs typeface="Calibri"/>
                <a:sym typeface="Calibri"/>
              </a:rPr>
              <a:t>Learning Sequence One : The Catholic Church in Australia</a:t>
            </a:r>
            <a:endParaRPr/>
          </a:p>
          <a:p>
            <a:pPr indent="0" lvl="0" marL="0" marR="0" rtl="0" algn="l">
              <a:lnSpc>
                <a:spcPct val="100000"/>
              </a:lnSpc>
              <a:spcBef>
                <a:spcPts val="0"/>
              </a:spcBef>
              <a:spcAft>
                <a:spcPts val="0"/>
              </a:spcAft>
              <a:buNone/>
            </a:pPr>
            <a:r>
              <a:t/>
            </a:r>
            <a:endParaRPr b="1" i="0" sz="1600" u="sng"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AutoNum type="arabicParenR"/>
            </a:pPr>
            <a:r>
              <a:rPr b="1" i="0" lang="en-AU" sz="1600" u="none" cap="none" strike="noStrike">
                <a:solidFill>
                  <a:srgbClr val="000000"/>
                </a:solidFill>
                <a:latin typeface="Calibri"/>
                <a:ea typeface="Calibri"/>
                <a:cs typeface="Calibri"/>
                <a:sym typeface="Calibri"/>
              </a:rPr>
              <a:t>Explore The Catholic Church in Australia using the storytelling process</a:t>
            </a:r>
            <a:r>
              <a:rPr b="1" lang="en-AU" sz="1600">
                <a:latin typeface="Calibri"/>
                <a:ea typeface="Calibri"/>
                <a:cs typeface="Calibri"/>
                <a:sym typeface="Calibri"/>
              </a:rPr>
              <a:t>. Use the storytelling script in </a:t>
            </a:r>
            <a:r>
              <a:rPr b="1" i="0" lang="en-AU" sz="1600" u="none" cap="none" strike="noStrike">
                <a:solidFill>
                  <a:srgbClr val="000000"/>
                </a:solidFill>
                <a:latin typeface="Calibri"/>
                <a:ea typeface="Calibri"/>
                <a:cs typeface="Calibri"/>
                <a:sym typeface="Calibri"/>
              </a:rPr>
              <a:t>Unit 5.5 </a:t>
            </a:r>
            <a:r>
              <a:rPr b="1" i="1" lang="en-AU" sz="1600" u="none" cap="none" strike="noStrike">
                <a:solidFill>
                  <a:srgbClr val="000000"/>
                </a:solidFill>
                <a:latin typeface="Calibri"/>
                <a:ea typeface="Calibri"/>
                <a:cs typeface="Calibri"/>
                <a:sym typeface="Calibri"/>
              </a:rPr>
              <a:t>The Catholic Church in Australia</a:t>
            </a:r>
            <a:r>
              <a:rPr b="1" i="0" lang="en-AU" sz="1600" u="none" cap="none" strike="noStrike">
                <a:solidFill>
                  <a:srgbClr val="000000"/>
                </a:solidFill>
                <a:latin typeface="Calibri"/>
                <a:ea typeface="Calibri"/>
                <a:cs typeface="Calibri"/>
                <a:sym typeface="Calibri"/>
              </a:rPr>
              <a:t> has a Special Story. Modify the scrip</a:t>
            </a:r>
            <a:r>
              <a:rPr b="1" lang="en-AU" sz="1600">
                <a:latin typeface="Calibri"/>
                <a:ea typeface="Calibri"/>
                <a:cs typeface="Calibri"/>
                <a:sym typeface="Calibri"/>
              </a:rPr>
              <a:t>t and </a:t>
            </a:r>
            <a:r>
              <a:rPr b="1" lang="en-AU" sz="1600">
                <a:latin typeface="Calibri"/>
                <a:ea typeface="Calibri"/>
                <a:cs typeface="Calibri"/>
                <a:sym typeface="Calibri"/>
              </a:rPr>
              <a:t>exploring</a:t>
            </a:r>
            <a:r>
              <a:rPr b="1" lang="en-AU" sz="1600">
                <a:latin typeface="Calibri"/>
                <a:ea typeface="Calibri"/>
                <a:cs typeface="Calibri"/>
                <a:sym typeface="Calibri"/>
              </a:rPr>
              <a:t> tasks to suit grade levels. </a:t>
            </a:r>
            <a:endParaRPr/>
          </a:p>
          <a:p>
            <a:pPr indent="-330200" lvl="0" marL="457200" marR="0" rtl="0" algn="l">
              <a:lnSpc>
                <a:spcPct val="100000"/>
              </a:lnSpc>
              <a:spcBef>
                <a:spcPts val="0"/>
              </a:spcBef>
              <a:spcAft>
                <a:spcPts val="0"/>
              </a:spcAft>
              <a:buClr>
                <a:srgbClr val="000000"/>
              </a:buClr>
              <a:buSzPts val="1600"/>
              <a:buFont typeface="Calibri"/>
              <a:buAutoNum type="arabicParenR"/>
            </a:pPr>
            <a:r>
              <a:rPr b="1" i="0" lang="en-AU" sz="1600" u="none" cap="none" strike="noStrike">
                <a:solidFill>
                  <a:srgbClr val="000000"/>
                </a:solidFill>
                <a:latin typeface="Calibri"/>
                <a:ea typeface="Calibri"/>
                <a:cs typeface="Calibri"/>
                <a:sym typeface="Calibri"/>
              </a:rPr>
              <a:t>Examine the term ‘patron saint’. </a:t>
            </a:r>
            <a:endParaRPr b="1" sz="1600">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AutoNum type="arabicParenR"/>
            </a:pPr>
            <a:r>
              <a:rPr b="1" i="0" lang="en-AU" sz="1600" u="none" cap="none" strike="noStrike">
                <a:solidFill>
                  <a:srgbClr val="000000"/>
                </a:solidFill>
                <a:latin typeface="Calibri"/>
                <a:ea typeface="Calibri"/>
                <a:cs typeface="Calibri"/>
                <a:sym typeface="Calibri"/>
              </a:rPr>
              <a:t>Identify Our Lady, Help of Christians and St Mary of the Cross MacKillop as Australia’s two patron saints. </a:t>
            </a:r>
            <a:endParaRPr b="1" sz="1600">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AutoNum type="arabicParenR"/>
            </a:pPr>
            <a:r>
              <a:rPr b="1" i="0" lang="en-AU" sz="1600" u="none" cap="none" strike="noStrike">
                <a:solidFill>
                  <a:srgbClr val="000000"/>
                </a:solidFill>
                <a:latin typeface="Calibri"/>
                <a:ea typeface="Calibri"/>
                <a:cs typeface="Calibri"/>
                <a:sym typeface="Calibri"/>
              </a:rPr>
              <a:t>Appreciate the history of St Mary’s Cathedral and an example of our Catholic heritage. </a:t>
            </a:r>
            <a:endParaRPr b="1" i="0" sz="1600" u="none" cap="none" strike="noStrike">
              <a:solidFill>
                <a:srgbClr val="000000"/>
              </a:solidFill>
              <a:latin typeface="Calibri"/>
              <a:ea typeface="Calibri"/>
              <a:cs typeface="Calibri"/>
              <a:sym typeface="Calibri"/>
            </a:endParaRPr>
          </a:p>
          <a:p>
            <a:pPr indent="-215900" lvl="2"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1" marL="5969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sp>
        <p:nvSpPr>
          <p:cNvPr id="386" name="Google Shape;386;p29"/>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a:solidFill>
                  <a:srgbClr val="E36C09"/>
                </a:solidFill>
              </a:rPr>
              <a:t>Faith in the Future - Lyrics</a:t>
            </a:r>
            <a:endParaRPr/>
          </a:p>
        </p:txBody>
      </p:sp>
      <p:cxnSp>
        <p:nvCxnSpPr>
          <p:cNvPr id="387" name="Google Shape;387;p29"/>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388" name="Google Shape;388;p29"/>
          <p:cNvSpPr/>
          <p:nvPr/>
        </p:nvSpPr>
        <p:spPr>
          <a:xfrm>
            <a:off x="838200" y="1302934"/>
            <a:ext cx="10515600" cy="1754326"/>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p:txBody>
      </p:sp>
      <p:sp>
        <p:nvSpPr>
          <p:cNvPr id="389" name="Google Shape;389;p29"/>
          <p:cNvSpPr/>
          <p:nvPr/>
        </p:nvSpPr>
        <p:spPr>
          <a:xfrm>
            <a:off x="838200" y="1487599"/>
            <a:ext cx="5712229" cy="48320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Woah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200 reasons to sing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In this Great South Land as one heart we’ll bring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Inspired by all we have learned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We journey together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Turning our hearts and our minds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To Christ who has taught us love now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Renewed by the Spirit we’ll go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We’re learning together</a:t>
            </a:r>
            <a:endParaRPr b="1" i="0" sz="2500" u="none" cap="none" strike="noStrike">
              <a:solidFill>
                <a:srgbClr val="000000"/>
              </a:solidFill>
              <a:latin typeface="Calibri"/>
              <a:ea typeface="Calibri"/>
              <a:cs typeface="Calibri"/>
              <a:sym typeface="Calibri"/>
            </a:endParaRPr>
          </a:p>
        </p:txBody>
      </p:sp>
      <p:sp>
        <p:nvSpPr>
          <p:cNvPr id="390" name="Google Shape;390;p29"/>
          <p:cNvSpPr/>
          <p:nvPr/>
        </p:nvSpPr>
        <p:spPr>
          <a:xfrm>
            <a:off x="6862247" y="2276773"/>
            <a:ext cx="5059800" cy="181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We will live, love, reach out to the world Bringing joy, hope and peace in God’s Name As your people, We have faith,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Faith in the Future </a:t>
            </a:r>
            <a:endParaRPr sz="25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4" name="Shape 394"/>
        <p:cNvGrpSpPr/>
        <p:nvPr/>
      </p:nvGrpSpPr>
      <p:grpSpPr>
        <a:xfrm>
          <a:off x="0" y="0"/>
          <a:ext cx="0" cy="0"/>
          <a:chOff x="0" y="0"/>
          <a:chExt cx="0" cy="0"/>
        </a:xfrm>
      </p:grpSpPr>
      <p:sp>
        <p:nvSpPr>
          <p:cNvPr id="395" name="Google Shape;395;p31"/>
          <p:cNvSpPr txBox="1"/>
          <p:nvPr>
            <p:ph type="title"/>
          </p:nvPr>
        </p:nvSpPr>
        <p:spPr>
          <a:xfrm>
            <a:off x="838200" y="2338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AU" sz="4000">
                <a:solidFill>
                  <a:srgbClr val="E36C09"/>
                </a:solidFill>
              </a:rPr>
              <a:t>Faith in the Future - Lyrics</a:t>
            </a:r>
            <a:endParaRPr sz="4000"/>
          </a:p>
        </p:txBody>
      </p:sp>
      <p:cxnSp>
        <p:nvCxnSpPr>
          <p:cNvPr id="396" name="Google Shape;396;p31"/>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397" name="Google Shape;397;p31"/>
          <p:cNvSpPr/>
          <p:nvPr/>
        </p:nvSpPr>
        <p:spPr>
          <a:xfrm>
            <a:off x="838200" y="1302934"/>
            <a:ext cx="10515600" cy="1754326"/>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p:txBody>
      </p:sp>
      <p:sp>
        <p:nvSpPr>
          <p:cNvPr id="398" name="Google Shape;398;p31"/>
          <p:cNvSpPr/>
          <p:nvPr/>
        </p:nvSpPr>
        <p:spPr>
          <a:xfrm>
            <a:off x="878625" y="1439600"/>
            <a:ext cx="8724600" cy="52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From humble beginnings we’ve grown, with faith in our mission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In a world so in need of real hope, we reach for tomorrow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Bringing the Gospel of truth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We carry the flame of the Spirit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Jesus, our way, and our life, guiding us through.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We will live, love, reach out to the world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Bringing joy, hope and peace in God’s Name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As your people, We have faith,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Faith in the Future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AU" sz="2500" u="none" cap="none" strike="noStrike">
                <a:solidFill>
                  <a:srgbClr val="000000"/>
                </a:solidFill>
                <a:latin typeface="Calibri"/>
                <a:ea typeface="Calibri"/>
                <a:cs typeface="Calibri"/>
                <a:sym typeface="Calibri"/>
              </a:rPr>
              <a:t>Woah</a:t>
            </a:r>
            <a:endParaRPr b="1" i="0" sz="2500" u="none" cap="none" strike="noStrike">
              <a:solidFill>
                <a:srgbClr val="000000"/>
              </a:solidFill>
              <a:latin typeface="Calibri"/>
              <a:ea typeface="Calibri"/>
              <a:cs typeface="Calibri"/>
              <a:sym typeface="Calibri"/>
            </a:endParaRPr>
          </a:p>
        </p:txBody>
      </p:sp>
      <p:sp>
        <p:nvSpPr>
          <p:cNvPr id="399" name="Google Shape;399;p31"/>
          <p:cNvSpPr/>
          <p:nvPr/>
        </p:nvSpPr>
        <p:spPr>
          <a:xfrm>
            <a:off x="9363975" y="5793050"/>
            <a:ext cx="2110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500" u="none" cap="none" strike="noStrike">
                <a:solidFill>
                  <a:srgbClr val="000000"/>
                </a:solidFill>
                <a:latin typeface="Arial"/>
                <a:ea typeface="Arial"/>
                <a:cs typeface="Arial"/>
                <a:sym typeface="Arial"/>
              </a:rPr>
              <a:t>Copyright © 2020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500" u="none" cap="none" strike="noStrike">
                <a:solidFill>
                  <a:srgbClr val="000000"/>
                </a:solidFill>
                <a:latin typeface="Arial"/>
                <a:ea typeface="Arial"/>
                <a:cs typeface="Arial"/>
                <a:sym typeface="Arial"/>
              </a:rPr>
              <a:t>Fr Rob Galea</a:t>
            </a:r>
            <a:endParaRPr b="1" i="0" sz="15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3" name="Shape 403"/>
        <p:cNvGrpSpPr/>
        <p:nvPr/>
      </p:nvGrpSpPr>
      <p:grpSpPr>
        <a:xfrm>
          <a:off x="0" y="0"/>
          <a:ext cx="0" cy="0"/>
          <a:chOff x="0" y="0"/>
          <a:chExt cx="0" cy="0"/>
        </a:xfrm>
      </p:grpSpPr>
      <p:sp>
        <p:nvSpPr>
          <p:cNvPr id="404" name="Google Shape;404;gb9fbbb8b0e_0_84"/>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AU">
                <a:solidFill>
                  <a:srgbClr val="E36C09"/>
                </a:solidFill>
                <a:latin typeface="Arial"/>
                <a:ea typeface="Arial"/>
                <a:cs typeface="Arial"/>
                <a:sym typeface="Arial"/>
              </a:rPr>
              <a:t>Attributes</a:t>
            </a:r>
            <a:endParaRPr>
              <a:latin typeface="Arial"/>
              <a:ea typeface="Arial"/>
              <a:cs typeface="Arial"/>
              <a:sym typeface="Arial"/>
            </a:endParaRPr>
          </a:p>
        </p:txBody>
      </p:sp>
      <p:cxnSp>
        <p:nvCxnSpPr>
          <p:cNvPr id="405" name="Google Shape;405;gb9fbbb8b0e_0_84"/>
          <p:cNvCxnSpPr/>
          <p:nvPr/>
        </p:nvCxnSpPr>
        <p:spPr>
          <a:xfrm>
            <a:off x="838200" y="1208478"/>
            <a:ext cx="10515600" cy="0"/>
          </a:xfrm>
          <a:prstGeom prst="straightConnector1">
            <a:avLst/>
          </a:prstGeom>
          <a:noFill/>
          <a:ln cap="flat" cmpd="sng" w="19050">
            <a:solidFill>
              <a:srgbClr val="E36C09"/>
            </a:solidFill>
            <a:prstDash val="solid"/>
            <a:round/>
            <a:headEnd len="sm" w="sm" type="none"/>
            <a:tailEnd len="sm" w="sm" type="none"/>
          </a:ln>
        </p:spPr>
      </p:cxnSp>
      <p:sp>
        <p:nvSpPr>
          <p:cNvPr id="406" name="Google Shape;406;gb9fbbb8b0e_0_84"/>
          <p:cNvSpPr/>
          <p:nvPr/>
        </p:nvSpPr>
        <p:spPr>
          <a:xfrm>
            <a:off x="838200" y="1302934"/>
            <a:ext cx="10515600" cy="17544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p:txBody>
      </p:sp>
      <p:sp>
        <p:nvSpPr>
          <p:cNvPr id="407" name="Google Shape;407;gb9fbbb8b0e_0_84"/>
          <p:cNvSpPr/>
          <p:nvPr/>
        </p:nvSpPr>
        <p:spPr>
          <a:xfrm>
            <a:off x="838200" y="1487600"/>
            <a:ext cx="10515600" cy="52629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SzPts val="1100"/>
              <a:buNone/>
            </a:pPr>
            <a:r>
              <a:rPr b="1" lang="en-AU">
                <a:solidFill>
                  <a:schemeClr val="dk1"/>
                </a:solidFill>
                <a:latin typeface="Calibri"/>
                <a:ea typeface="Calibri"/>
                <a:cs typeface="Calibri"/>
                <a:sym typeface="Calibri"/>
              </a:rPr>
              <a:t>Beads, rosary (AM 6215-1).jpg First Fleet 1788.jpg State Library of New South Wales, CC BY-SA 3.0 AU &lt;https://creativecommons.org/licenses/by-sa/3.0/au/deed.en&gt;,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Flinders ranges pastoral land.JPG Peripitus, CC BY-SA 3.0 &lt;http://creativecommons.org/licenses/by-sa/3.0/&gt;,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Auckland Museum, CC BY 4.0 &lt;https://creativecommons.org/licenses/by/4.0&gt;,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Mary Mackillop Shrine Penola.jpg Pru.mitchell, CC BY-SA 4.0 &lt;https://creativecommons.org/licenses/by-sa/4.0&gt;,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Shrine of Our Lady Help of Christians, Miguel Hidalgo, Federal District, Mexico 01.jpg: Enrique López-Tamayo Biosca, CC BY 2.0 </a:t>
            </a:r>
            <a:r>
              <a:rPr b="1" lang="en-AU">
                <a:solidFill>
                  <a:schemeClr val="dk1"/>
                </a:solidFill>
                <a:latin typeface="Calibri"/>
                <a:ea typeface="Calibri"/>
                <a:cs typeface="Calibri"/>
                <a:sym typeface="Calibri"/>
              </a:rPr>
              <a:t>&lt;</a:t>
            </a:r>
            <a:r>
              <a:rPr b="1" lang="en-AU">
                <a:solidFill>
                  <a:schemeClr val="dk1"/>
                </a:solidFill>
                <a:latin typeface="Calibri"/>
                <a:ea typeface="Calibri"/>
                <a:cs typeface="Calibri"/>
                <a:sym typeface="Calibri"/>
              </a:rPr>
              <a:t>https://creativecommons.org/licenses/by/2.0&gt;,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Sydney (AU), St Mary's Cathedral -- 2019 -- 3112.jpg: Dietmar Rabich / Wikimedia Commons / “Sydney (AU), St Mary's Cathedral -- 2019 -- 3112” / CC BY-SA 4.0</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Sydney StMaryCathedral perspective.JPG JohnArmagh, CC BY-SA 3.0 &lt;https://creativecommons.org/licenses/by-sa/3.0&gt;,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SzPts val="1100"/>
              <a:buNone/>
            </a:pPr>
            <a:r>
              <a:rPr b="1" lang="en-AU">
                <a:solidFill>
                  <a:schemeClr val="dk1"/>
                </a:solidFill>
                <a:latin typeface="Calibri"/>
                <a:ea typeface="Calibri"/>
                <a:cs typeface="Calibri"/>
                <a:sym typeface="Calibri"/>
              </a:rPr>
              <a:t>St Mary's Cathedral.jpg avlxyz, CC BY-SA 2.0 &lt;https://creativecommons.org/licenses/by-sa/2.0&gt;,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0"/>
              </a:spcAft>
              <a:buNone/>
            </a:pPr>
            <a:r>
              <a:rPr b="1" lang="en-AU">
                <a:solidFill>
                  <a:schemeClr val="dk1"/>
                </a:solidFill>
                <a:latin typeface="Calibri"/>
                <a:ea typeface="Calibri"/>
                <a:cs typeface="Calibri"/>
                <a:sym typeface="Calibri"/>
              </a:rPr>
              <a:t>Caroline Chisholm.jpg Unknown authorUnknown author, Public domain, via Wikimedia Commons</a:t>
            </a:r>
            <a:endParaRPr b="1">
              <a:solidFill>
                <a:schemeClr val="dk1"/>
              </a:solidFill>
              <a:latin typeface="Calibri"/>
              <a:ea typeface="Calibri"/>
              <a:cs typeface="Calibri"/>
              <a:sym typeface="Calibri"/>
            </a:endParaRPr>
          </a:p>
          <a:p>
            <a:pPr indent="0" lvl="0" marL="0" rtl="0" algn="l">
              <a:lnSpc>
                <a:spcPct val="130000"/>
              </a:lnSpc>
              <a:spcBef>
                <a:spcPts val="600"/>
              </a:spcBef>
              <a:spcAft>
                <a:spcPts val="600"/>
              </a:spcAft>
              <a:buSzPts val="1100"/>
              <a:buNone/>
            </a:pPr>
            <a:r>
              <a:t/>
            </a:r>
            <a:endParaRPr b="1">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b9fbbb8b0e_1_0"/>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27" name="Google Shape;127;gb9fbbb8b0e_1_0"/>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28" name="Google Shape;128;gb9fbbb8b0e_1_0"/>
          <p:cNvSpPr txBox="1"/>
          <p:nvPr/>
        </p:nvSpPr>
        <p:spPr>
          <a:xfrm>
            <a:off x="838200" y="1318050"/>
            <a:ext cx="8315700" cy="5180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b="1" lang="en-AU" sz="1600">
                <a:latin typeface="Calibri"/>
                <a:ea typeface="Calibri"/>
                <a:cs typeface="Calibri"/>
                <a:sym typeface="Calibri"/>
              </a:rPr>
              <a:t>Australia is an ancient land. The Aboriginal people have lived and cared for the land for over forty thousand years. They are a deeply spiritual people and share their beliefs through the Dreaming.</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200">
              <a:latin typeface="Calibri"/>
              <a:ea typeface="Calibri"/>
              <a:cs typeface="Calibri"/>
              <a:sym typeface="Calibri"/>
            </a:endParaRPr>
          </a:p>
          <a:p>
            <a:pPr indent="0" lvl="0" marL="0" rtl="0" algn="just">
              <a:lnSpc>
                <a:spcPct val="115000"/>
              </a:lnSpc>
              <a:spcBef>
                <a:spcPts val="1200"/>
              </a:spcBef>
              <a:spcAft>
                <a:spcPts val="0"/>
              </a:spcAft>
              <a:buNone/>
            </a:pPr>
            <a:r>
              <a:rPr b="1" lang="en-AU" sz="1600">
                <a:latin typeface="Calibri"/>
                <a:ea typeface="Calibri"/>
                <a:cs typeface="Calibri"/>
                <a:sym typeface="Calibri"/>
              </a:rPr>
              <a:t>Europeans arrived in Australia in 1788. This is where our story about the Catholic Church in Australia begins. </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200">
              <a:latin typeface="Calibri"/>
              <a:ea typeface="Calibri"/>
              <a:cs typeface="Calibri"/>
              <a:sym typeface="Calibri"/>
            </a:endParaRPr>
          </a:p>
          <a:p>
            <a:pPr indent="0" lvl="0" marL="0" rtl="0" algn="just">
              <a:lnSpc>
                <a:spcPct val="115000"/>
              </a:lnSpc>
              <a:spcBef>
                <a:spcPts val="1200"/>
              </a:spcBef>
              <a:spcAft>
                <a:spcPts val="0"/>
              </a:spcAft>
              <a:buNone/>
            </a:pPr>
            <a:r>
              <a:rPr b="1" lang="en-AU" sz="1600">
                <a:latin typeface="Calibri"/>
                <a:ea typeface="Calibri"/>
                <a:cs typeface="Calibri"/>
                <a:sym typeface="Calibri"/>
              </a:rPr>
              <a:t>The first Catholics arrived as convicts on the First Fleet. For many years there were no priests or religious brothers or sisters in the settlement. Also, Catholics were not allowed to gather for Mass in the colony. They had to struggle to keep their faith alive.</a:t>
            </a:r>
            <a:r>
              <a:rPr lang="en-AU" sz="1600">
                <a:latin typeface="Calibri"/>
                <a:ea typeface="Calibri"/>
                <a:cs typeface="Calibri"/>
                <a:sym typeface="Calibri"/>
              </a:rPr>
              <a:t> </a:t>
            </a:r>
            <a:endParaRPr sz="1600">
              <a:latin typeface="Calibri"/>
              <a:ea typeface="Calibri"/>
              <a:cs typeface="Calibri"/>
              <a:sym typeface="Calibri"/>
            </a:endParaRPr>
          </a:p>
          <a:p>
            <a:pPr indent="0" lvl="0" marL="0" rtl="0" algn="just">
              <a:lnSpc>
                <a:spcPct val="115000"/>
              </a:lnSpc>
              <a:spcBef>
                <a:spcPts val="1200"/>
              </a:spcBef>
              <a:spcAft>
                <a:spcPts val="0"/>
              </a:spcAft>
              <a:buNone/>
            </a:pPr>
            <a:r>
              <a:t/>
            </a:r>
            <a:endParaRPr sz="200">
              <a:latin typeface="Calibri"/>
              <a:ea typeface="Calibri"/>
              <a:cs typeface="Calibri"/>
              <a:sym typeface="Calibri"/>
            </a:endParaRPr>
          </a:p>
          <a:p>
            <a:pPr indent="0" lvl="0" marL="0" rtl="0" algn="just">
              <a:lnSpc>
                <a:spcPct val="115000"/>
              </a:lnSpc>
              <a:spcBef>
                <a:spcPts val="1200"/>
              </a:spcBef>
              <a:spcAft>
                <a:spcPts val="0"/>
              </a:spcAft>
              <a:buNone/>
            </a:pPr>
            <a:r>
              <a:rPr b="1" lang="en-AU" sz="1600">
                <a:latin typeface="Calibri"/>
                <a:ea typeface="Calibri"/>
                <a:cs typeface="Calibri"/>
                <a:sym typeface="Calibri"/>
              </a:rPr>
              <a:t>One way they did this was through prayer. They created small rosaries using a piece of string. They would pray the rosary using the knots to help them keep count. </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1600">
              <a:latin typeface="Calibri"/>
              <a:ea typeface="Calibri"/>
              <a:cs typeface="Calibri"/>
              <a:sym typeface="Calibri"/>
            </a:endParaRPr>
          </a:p>
          <a:p>
            <a:pPr indent="0" lvl="0" marL="0" rtl="0" algn="just">
              <a:lnSpc>
                <a:spcPct val="115000"/>
              </a:lnSpc>
              <a:spcBef>
                <a:spcPts val="600"/>
              </a:spcBef>
              <a:spcAft>
                <a:spcPts val="0"/>
              </a:spcAft>
              <a:buNone/>
            </a:pPr>
            <a:r>
              <a:t/>
            </a:r>
            <a:endParaRPr b="1" sz="1600"/>
          </a:p>
          <a:p>
            <a:pPr indent="0" lvl="0" marL="0" rtl="0" algn="just">
              <a:lnSpc>
                <a:spcPct val="115000"/>
              </a:lnSpc>
              <a:spcBef>
                <a:spcPts val="1200"/>
              </a:spcBef>
              <a:spcAft>
                <a:spcPts val="1200"/>
              </a:spcAft>
              <a:buNone/>
            </a:pPr>
            <a:r>
              <a:rPr i="1" lang="en-AU" sz="1100"/>
              <a:t> </a:t>
            </a:r>
            <a:endParaRPr b="1" sz="1600">
              <a:solidFill>
                <a:schemeClr val="dk1"/>
              </a:solidFill>
            </a:endParaRPr>
          </a:p>
        </p:txBody>
      </p:sp>
      <p:pic>
        <p:nvPicPr>
          <p:cNvPr id="129" name="Google Shape;129;gb9fbbb8b0e_1_0"/>
          <p:cNvPicPr preferRelativeResize="0"/>
          <p:nvPr/>
        </p:nvPicPr>
        <p:blipFill>
          <a:blip r:embed="rId3">
            <a:alphaModFix/>
          </a:blip>
          <a:stretch>
            <a:fillRect/>
          </a:stretch>
        </p:blipFill>
        <p:spPr>
          <a:xfrm>
            <a:off x="9375125" y="1318050"/>
            <a:ext cx="1978678" cy="1325700"/>
          </a:xfrm>
          <a:prstGeom prst="rect">
            <a:avLst/>
          </a:prstGeom>
          <a:noFill/>
          <a:ln>
            <a:noFill/>
          </a:ln>
        </p:spPr>
      </p:pic>
      <p:pic>
        <p:nvPicPr>
          <p:cNvPr id="130" name="Google Shape;130;gb9fbbb8b0e_1_0"/>
          <p:cNvPicPr preferRelativeResize="0"/>
          <p:nvPr/>
        </p:nvPicPr>
        <p:blipFill>
          <a:blip r:embed="rId4">
            <a:alphaModFix/>
          </a:blip>
          <a:stretch>
            <a:fillRect/>
          </a:stretch>
        </p:blipFill>
        <p:spPr>
          <a:xfrm>
            <a:off x="9342849" y="3213125"/>
            <a:ext cx="1956754" cy="1325699"/>
          </a:xfrm>
          <a:prstGeom prst="rect">
            <a:avLst/>
          </a:prstGeom>
          <a:noFill/>
          <a:ln>
            <a:noFill/>
          </a:ln>
        </p:spPr>
      </p:pic>
      <p:pic>
        <p:nvPicPr>
          <p:cNvPr id="131" name="Google Shape;131;gb9fbbb8b0e_1_0"/>
          <p:cNvPicPr preferRelativeResize="0"/>
          <p:nvPr/>
        </p:nvPicPr>
        <p:blipFill rotWithShape="1">
          <a:blip r:embed="rId5">
            <a:alphaModFix/>
          </a:blip>
          <a:srcRect b="18407" l="0" r="0" t="0"/>
          <a:stretch/>
        </p:blipFill>
        <p:spPr>
          <a:xfrm>
            <a:off x="9331900" y="4779975"/>
            <a:ext cx="1978649" cy="1210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b9fbbb8b0e_1_6"/>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37" name="Google Shape;137;gb9fbbb8b0e_1_6"/>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38" name="Google Shape;138;gb9fbbb8b0e_1_6"/>
          <p:cNvSpPr txBox="1"/>
          <p:nvPr/>
        </p:nvSpPr>
        <p:spPr>
          <a:xfrm>
            <a:off x="838200" y="1318050"/>
            <a:ext cx="7936800" cy="3879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(1803) - </a:t>
            </a:r>
            <a:r>
              <a:rPr b="1" lang="en-AU" sz="1600">
                <a:latin typeface="Calibri"/>
                <a:ea typeface="Calibri"/>
                <a:cs typeface="Calibri"/>
                <a:sym typeface="Calibri"/>
              </a:rPr>
              <a:t>A convict priest, Fr James Dixon, was given permission to celebrate Mass and the Sacraments, but this only lasted for ten months. Once again Catholics returned to praying in families and small groups.</a:t>
            </a:r>
            <a:r>
              <a:rPr lang="en-AU" sz="1600">
                <a:latin typeface="Calibri"/>
                <a:ea typeface="Calibri"/>
                <a:cs typeface="Calibri"/>
                <a:sym typeface="Calibri"/>
              </a:rPr>
              <a:t> </a:t>
            </a:r>
            <a:endParaRPr sz="1600">
              <a:latin typeface="Calibri"/>
              <a:ea typeface="Calibri"/>
              <a:cs typeface="Calibri"/>
              <a:sym typeface="Calibri"/>
            </a:endParaRPr>
          </a:p>
          <a:p>
            <a:pPr indent="0" lvl="0" marL="0" rtl="0" algn="just">
              <a:lnSpc>
                <a:spcPct val="115000"/>
              </a:lnSpc>
              <a:spcBef>
                <a:spcPts val="1200"/>
              </a:spcBef>
              <a:spcAft>
                <a:spcPts val="0"/>
              </a:spcAft>
              <a:buNone/>
            </a:pPr>
            <a:r>
              <a:t/>
            </a:r>
            <a:endParaRPr sz="1600">
              <a:latin typeface="Calibri"/>
              <a:ea typeface="Calibri"/>
              <a:cs typeface="Calibri"/>
              <a:sym typeface="Calibri"/>
            </a:endParaRPr>
          </a:p>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(1817) - </a:t>
            </a:r>
            <a:r>
              <a:rPr b="1" lang="en-AU" sz="1600">
                <a:latin typeface="Calibri"/>
                <a:ea typeface="Calibri"/>
                <a:cs typeface="Calibri"/>
                <a:sym typeface="Calibri"/>
              </a:rPr>
              <a:t>Fr Jeremiah O’Flynn came to Australia to minister to Catholics in Australia. He celebrated Mass in the homes of Catholic families. Fr O’Flynn did this without permission from the government. He was deported after eighteen months but left the Blessed Sacrament in the home of a Sydney Catholic family.</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1600">
              <a:latin typeface="Calibri"/>
              <a:ea typeface="Calibri"/>
              <a:cs typeface="Calibri"/>
              <a:sym typeface="Calibri"/>
            </a:endParaRPr>
          </a:p>
          <a:p>
            <a:pPr indent="0" lvl="0" marL="0" rtl="0" algn="just">
              <a:lnSpc>
                <a:spcPct val="115000"/>
              </a:lnSpc>
              <a:spcBef>
                <a:spcPts val="600"/>
              </a:spcBef>
              <a:spcAft>
                <a:spcPts val="0"/>
              </a:spcAft>
              <a:buNone/>
            </a:pPr>
            <a:r>
              <a:t/>
            </a:r>
            <a:endParaRPr b="1" sz="1600"/>
          </a:p>
          <a:p>
            <a:pPr indent="0" lvl="0" marL="0" rtl="0" algn="just">
              <a:lnSpc>
                <a:spcPct val="115000"/>
              </a:lnSpc>
              <a:spcBef>
                <a:spcPts val="1200"/>
              </a:spcBef>
              <a:spcAft>
                <a:spcPts val="1200"/>
              </a:spcAft>
              <a:buNone/>
            </a:pPr>
            <a:r>
              <a:rPr i="1" lang="en-AU" sz="1100"/>
              <a:t> </a:t>
            </a:r>
            <a:endParaRPr b="1" sz="1600">
              <a:solidFill>
                <a:schemeClr val="dk1"/>
              </a:solidFill>
            </a:endParaRPr>
          </a:p>
        </p:txBody>
      </p:sp>
      <p:pic>
        <p:nvPicPr>
          <p:cNvPr id="139" name="Google Shape;139;gb9fbbb8b0e_1_6"/>
          <p:cNvPicPr preferRelativeResize="0"/>
          <p:nvPr/>
        </p:nvPicPr>
        <p:blipFill>
          <a:blip r:embed="rId3">
            <a:alphaModFix/>
          </a:blip>
          <a:stretch>
            <a:fillRect/>
          </a:stretch>
        </p:blipFill>
        <p:spPr>
          <a:xfrm>
            <a:off x="8992488" y="2860725"/>
            <a:ext cx="2105025" cy="2647950"/>
          </a:xfrm>
          <a:prstGeom prst="rect">
            <a:avLst/>
          </a:prstGeom>
          <a:noFill/>
          <a:ln>
            <a:noFill/>
          </a:ln>
        </p:spPr>
      </p:pic>
      <p:sp>
        <p:nvSpPr>
          <p:cNvPr id="140" name="Google Shape;140;gb9fbbb8b0e_1_6"/>
          <p:cNvSpPr txBox="1"/>
          <p:nvPr/>
        </p:nvSpPr>
        <p:spPr>
          <a:xfrm>
            <a:off x="9095350" y="5593425"/>
            <a:ext cx="2050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AU" sz="1600">
                <a:solidFill>
                  <a:srgbClr val="0000FF"/>
                </a:solidFill>
                <a:latin typeface="Calibri"/>
                <a:ea typeface="Calibri"/>
                <a:cs typeface="Calibri"/>
                <a:sym typeface="Calibri"/>
              </a:rPr>
              <a:t>Fr Jeremiah O’Flynn</a:t>
            </a:r>
            <a:endParaRPr b="1" sz="1600">
              <a:solidFill>
                <a:srgbClr val="0000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b9fbbb8b0e_0_15"/>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46" name="Google Shape;146;gb9fbbb8b0e_0_15"/>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47" name="Google Shape;147;gb9fbbb8b0e_0_15"/>
          <p:cNvSpPr txBox="1"/>
          <p:nvPr/>
        </p:nvSpPr>
        <p:spPr>
          <a:xfrm>
            <a:off x="838200" y="1318050"/>
            <a:ext cx="7246800" cy="4291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(1820) - </a:t>
            </a:r>
            <a:r>
              <a:rPr b="1" lang="en-AU" sz="1600">
                <a:latin typeface="Calibri"/>
                <a:ea typeface="Calibri"/>
                <a:cs typeface="Calibri"/>
                <a:sym typeface="Calibri"/>
              </a:rPr>
              <a:t>The first priests officially appointed to minister to Catholics in the colony were Fr John Therry and Fr Philip Conolly. They arrived in 1820. Fr Therry secured a land grant from Governor Macquarie to build the first Catholic Church in the settlement. In 1821 Father Therry blessed the foundation stone laid by Governor Macquarie. It would become St Mary’s Cathedral. Father Therry organised the building of many churches and schools.</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1600">
              <a:latin typeface="Calibri"/>
              <a:ea typeface="Calibri"/>
              <a:cs typeface="Calibri"/>
              <a:sym typeface="Calibri"/>
            </a:endParaRPr>
          </a:p>
          <a:p>
            <a:pPr indent="0" lvl="0" marL="0" rtl="0" algn="just">
              <a:lnSpc>
                <a:spcPct val="115000"/>
              </a:lnSpc>
              <a:spcBef>
                <a:spcPts val="600"/>
              </a:spcBef>
              <a:spcAft>
                <a:spcPts val="0"/>
              </a:spcAft>
              <a:buNone/>
            </a:pPr>
            <a:r>
              <a:rPr b="1" i="1" lang="en-AU" sz="1600">
                <a:solidFill>
                  <a:srgbClr val="FF0000"/>
                </a:solidFill>
                <a:latin typeface="Calibri"/>
                <a:ea typeface="Calibri"/>
                <a:cs typeface="Calibri"/>
                <a:sym typeface="Calibri"/>
              </a:rPr>
              <a:t>(1835) - </a:t>
            </a:r>
            <a:r>
              <a:rPr b="1" lang="en-AU" sz="1600">
                <a:latin typeface="Calibri"/>
                <a:ea typeface="Calibri"/>
                <a:cs typeface="Calibri"/>
                <a:sym typeface="Calibri"/>
              </a:rPr>
              <a:t>John Bede Polding was the first Catholic Bishop in Australia. He arrived in 1835. He organised the growing colony into regions called dioceses so priests could respond easily to the needs of their local Catholic community. Due to his leadership he was appointed Archbishop of Sydney. </a:t>
            </a:r>
            <a:endParaRPr b="1" sz="1600">
              <a:latin typeface="Calibri"/>
              <a:ea typeface="Calibri"/>
              <a:cs typeface="Calibri"/>
              <a:sym typeface="Calibri"/>
            </a:endParaRPr>
          </a:p>
          <a:p>
            <a:pPr indent="0" lvl="0" marL="0" rtl="0" algn="just">
              <a:lnSpc>
                <a:spcPct val="115000"/>
              </a:lnSpc>
              <a:spcBef>
                <a:spcPts val="1200"/>
              </a:spcBef>
              <a:spcAft>
                <a:spcPts val="1200"/>
              </a:spcAft>
              <a:buNone/>
            </a:pPr>
            <a:r>
              <a:rPr i="1" lang="en-AU" sz="1100"/>
              <a:t> </a:t>
            </a:r>
            <a:endParaRPr b="1" sz="1600">
              <a:solidFill>
                <a:schemeClr val="dk1"/>
              </a:solidFill>
            </a:endParaRPr>
          </a:p>
        </p:txBody>
      </p:sp>
      <p:pic>
        <p:nvPicPr>
          <p:cNvPr id="148" name="Google Shape;148;gb9fbbb8b0e_0_15"/>
          <p:cNvPicPr preferRelativeResize="0"/>
          <p:nvPr/>
        </p:nvPicPr>
        <p:blipFill rotWithShape="1">
          <a:blip r:embed="rId3">
            <a:alphaModFix/>
          </a:blip>
          <a:srcRect b="17388" l="1380" r="-1380" t="1052"/>
          <a:stretch/>
        </p:blipFill>
        <p:spPr>
          <a:xfrm>
            <a:off x="8239050" y="1318050"/>
            <a:ext cx="1610138" cy="2230952"/>
          </a:xfrm>
          <a:prstGeom prst="rect">
            <a:avLst/>
          </a:prstGeom>
          <a:noFill/>
          <a:ln>
            <a:noFill/>
          </a:ln>
        </p:spPr>
      </p:pic>
      <p:sp>
        <p:nvSpPr>
          <p:cNvPr id="149" name="Google Shape;149;gb9fbbb8b0e_0_15"/>
          <p:cNvSpPr txBox="1"/>
          <p:nvPr/>
        </p:nvSpPr>
        <p:spPr>
          <a:xfrm>
            <a:off x="9905750" y="1318050"/>
            <a:ext cx="2050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AU" sz="1600">
                <a:solidFill>
                  <a:srgbClr val="0000FF"/>
                </a:solidFill>
                <a:latin typeface="Calibri"/>
                <a:ea typeface="Calibri"/>
                <a:cs typeface="Calibri"/>
                <a:sym typeface="Calibri"/>
              </a:rPr>
              <a:t>Fr John Therry</a:t>
            </a:r>
            <a:endParaRPr b="1" sz="1600">
              <a:solidFill>
                <a:srgbClr val="0000FF"/>
              </a:solidFill>
              <a:latin typeface="Calibri"/>
              <a:ea typeface="Calibri"/>
              <a:cs typeface="Calibri"/>
              <a:sym typeface="Calibri"/>
            </a:endParaRPr>
          </a:p>
        </p:txBody>
      </p:sp>
      <p:pic>
        <p:nvPicPr>
          <p:cNvPr id="150" name="Google Shape;150;gb9fbbb8b0e_0_15"/>
          <p:cNvPicPr preferRelativeResize="0"/>
          <p:nvPr/>
        </p:nvPicPr>
        <p:blipFill>
          <a:blip r:embed="rId4">
            <a:alphaModFix/>
          </a:blip>
          <a:stretch>
            <a:fillRect/>
          </a:stretch>
        </p:blipFill>
        <p:spPr>
          <a:xfrm>
            <a:off x="8239050" y="4121450"/>
            <a:ext cx="1610150" cy="1947152"/>
          </a:xfrm>
          <a:prstGeom prst="rect">
            <a:avLst/>
          </a:prstGeom>
          <a:noFill/>
          <a:ln>
            <a:noFill/>
          </a:ln>
        </p:spPr>
      </p:pic>
      <p:sp>
        <p:nvSpPr>
          <p:cNvPr id="151" name="Google Shape;151;gb9fbbb8b0e_0_15"/>
          <p:cNvSpPr txBox="1"/>
          <p:nvPr/>
        </p:nvSpPr>
        <p:spPr>
          <a:xfrm>
            <a:off x="9970925" y="4121450"/>
            <a:ext cx="2050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AU" sz="1600">
                <a:solidFill>
                  <a:srgbClr val="0000FF"/>
                </a:solidFill>
                <a:latin typeface="Calibri"/>
                <a:ea typeface="Calibri"/>
                <a:cs typeface="Calibri"/>
                <a:sym typeface="Calibri"/>
              </a:rPr>
              <a:t>Bishop Bede Polding</a:t>
            </a:r>
            <a:endParaRPr b="1" sz="1600">
              <a:solidFill>
                <a:srgbClr val="0000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b9fbbb8b0e_0_9"/>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57" name="Google Shape;157;gb9fbbb8b0e_0_9"/>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58" name="Google Shape;158;gb9fbbb8b0e_0_9"/>
          <p:cNvSpPr txBox="1"/>
          <p:nvPr/>
        </p:nvSpPr>
        <p:spPr>
          <a:xfrm>
            <a:off x="838200" y="1318050"/>
            <a:ext cx="8205600" cy="5319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600"/>
              </a:spcBef>
              <a:spcAft>
                <a:spcPts val="0"/>
              </a:spcAft>
              <a:buNone/>
            </a:pPr>
            <a:r>
              <a:rPr b="1" i="1" lang="en-AU" sz="1600">
                <a:solidFill>
                  <a:srgbClr val="FF0000"/>
                </a:solidFill>
                <a:latin typeface="Calibri"/>
                <a:ea typeface="Calibri"/>
                <a:cs typeface="Calibri"/>
                <a:sym typeface="Calibri"/>
              </a:rPr>
              <a:t>(1840) - </a:t>
            </a:r>
            <a:r>
              <a:rPr b="1" lang="en-AU" sz="1600">
                <a:latin typeface="Calibri"/>
                <a:ea typeface="Calibri"/>
                <a:cs typeface="Calibri"/>
                <a:sym typeface="Calibri"/>
              </a:rPr>
              <a:t>As the colony grew, some Catholics recognised the many needs in the colony and worked to continue the mission of Jesus. They worked in hospitals, visited prisoners, cared for orphans, cared for the poor and started Catholic schools. One such person was Caroline Chisholm. She worked to improve living and working conditions for women prisoners and immigrants.</a:t>
            </a:r>
            <a:r>
              <a:rPr lang="en-AU" sz="1600">
                <a:latin typeface="Calibri"/>
                <a:ea typeface="Calibri"/>
                <a:cs typeface="Calibri"/>
                <a:sym typeface="Calibri"/>
              </a:rPr>
              <a:t> </a:t>
            </a:r>
            <a:endParaRPr sz="1600">
              <a:latin typeface="Calibri"/>
              <a:ea typeface="Calibri"/>
              <a:cs typeface="Calibri"/>
              <a:sym typeface="Calibri"/>
            </a:endParaRPr>
          </a:p>
          <a:p>
            <a:pPr indent="0" lvl="0" marL="0" rtl="0" algn="just">
              <a:lnSpc>
                <a:spcPct val="115000"/>
              </a:lnSpc>
              <a:spcBef>
                <a:spcPts val="1200"/>
              </a:spcBef>
              <a:spcAft>
                <a:spcPts val="0"/>
              </a:spcAft>
              <a:buNone/>
            </a:pPr>
            <a:r>
              <a:t/>
            </a:r>
            <a:endParaRPr sz="1600">
              <a:latin typeface="Calibri"/>
              <a:ea typeface="Calibri"/>
              <a:cs typeface="Calibri"/>
              <a:sym typeface="Calibri"/>
            </a:endParaRPr>
          </a:p>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(1850s) - </a:t>
            </a:r>
            <a:r>
              <a:rPr b="1" lang="en-AU" sz="1600">
                <a:latin typeface="Calibri"/>
                <a:ea typeface="Calibri"/>
                <a:cs typeface="Calibri"/>
                <a:sym typeface="Calibri"/>
              </a:rPr>
              <a:t>Another pioneer of the Catholic Church in early Australia was Mary MacKillop who brought Catholic education to poor children in country areas by starting local Catholic schools. With Fr Julian Tenison Woods, Mary MacKillop founded a religious order for women called the Sisters of St Joseph.</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b="1" sz="1600">
              <a:latin typeface="Calibri"/>
              <a:ea typeface="Calibri"/>
              <a:cs typeface="Calibri"/>
              <a:sym typeface="Calibri"/>
            </a:endParaRPr>
          </a:p>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(1870s) - </a:t>
            </a:r>
            <a:r>
              <a:rPr b="1" lang="en-AU" sz="1600">
                <a:latin typeface="Calibri"/>
                <a:ea typeface="Calibri"/>
                <a:cs typeface="Calibri"/>
                <a:sym typeface="Calibri"/>
              </a:rPr>
              <a:t>Religious sisters and brothers were invited to Australia to continue the work of the pioneers. They established schools, hospitals and cared for those in need.</a:t>
            </a:r>
            <a:endParaRPr b="1" sz="1600">
              <a:latin typeface="Calibri"/>
              <a:ea typeface="Calibri"/>
              <a:cs typeface="Calibri"/>
              <a:sym typeface="Calibri"/>
            </a:endParaRPr>
          </a:p>
          <a:p>
            <a:pPr indent="0" lvl="0" marL="0" rtl="0" algn="just">
              <a:lnSpc>
                <a:spcPct val="115000"/>
              </a:lnSpc>
              <a:spcBef>
                <a:spcPts val="1200"/>
              </a:spcBef>
              <a:spcAft>
                <a:spcPts val="0"/>
              </a:spcAft>
              <a:buNone/>
            </a:pPr>
            <a:r>
              <a:t/>
            </a:r>
            <a:endParaRPr sz="1600">
              <a:latin typeface="Calibri"/>
              <a:ea typeface="Calibri"/>
              <a:cs typeface="Calibri"/>
              <a:sym typeface="Calibri"/>
            </a:endParaRPr>
          </a:p>
          <a:p>
            <a:pPr indent="0" lvl="0" marL="0" rtl="0" algn="just">
              <a:lnSpc>
                <a:spcPct val="115000"/>
              </a:lnSpc>
              <a:spcBef>
                <a:spcPts val="1200"/>
              </a:spcBef>
              <a:spcAft>
                <a:spcPts val="1200"/>
              </a:spcAft>
              <a:buNone/>
            </a:pPr>
            <a:r>
              <a:t/>
            </a:r>
            <a:endParaRPr b="1" sz="1600">
              <a:solidFill>
                <a:schemeClr val="dk1"/>
              </a:solidFill>
            </a:endParaRPr>
          </a:p>
        </p:txBody>
      </p:sp>
      <p:pic>
        <p:nvPicPr>
          <p:cNvPr id="159" name="Google Shape;159;gb9fbbb8b0e_0_9"/>
          <p:cNvPicPr preferRelativeResize="0"/>
          <p:nvPr/>
        </p:nvPicPr>
        <p:blipFill rotWithShape="1">
          <a:blip r:embed="rId3">
            <a:alphaModFix/>
          </a:blip>
          <a:srcRect b="33582" l="13367" r="12289" t="10240"/>
          <a:stretch/>
        </p:blipFill>
        <p:spPr>
          <a:xfrm>
            <a:off x="9239925" y="3506025"/>
            <a:ext cx="2113875" cy="2138076"/>
          </a:xfrm>
          <a:prstGeom prst="rect">
            <a:avLst/>
          </a:prstGeom>
          <a:noFill/>
          <a:ln>
            <a:noFill/>
          </a:ln>
        </p:spPr>
      </p:pic>
      <p:pic>
        <p:nvPicPr>
          <p:cNvPr id="160" name="Google Shape;160;gb9fbbb8b0e_0_9"/>
          <p:cNvPicPr preferRelativeResize="0"/>
          <p:nvPr/>
        </p:nvPicPr>
        <p:blipFill>
          <a:blip r:embed="rId4">
            <a:alphaModFix/>
          </a:blip>
          <a:stretch>
            <a:fillRect/>
          </a:stretch>
        </p:blipFill>
        <p:spPr>
          <a:xfrm>
            <a:off x="9279392" y="1342188"/>
            <a:ext cx="1672350" cy="1963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b9fbbb8b0e_1_12"/>
          <p:cNvSpPr txBox="1"/>
          <p:nvPr>
            <p:ph type="title"/>
          </p:nvPr>
        </p:nvSpPr>
        <p:spPr>
          <a:xfrm>
            <a:off x="838200" y="23385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AU" sz="3600">
                <a:solidFill>
                  <a:srgbClr val="E36C09"/>
                </a:solidFill>
              </a:rPr>
              <a:t>The Catholic Church in Australia has a Special Story</a:t>
            </a:r>
            <a:endParaRPr b="1" sz="3600">
              <a:solidFill>
                <a:srgbClr val="E36C09"/>
              </a:solidFill>
            </a:endParaRPr>
          </a:p>
        </p:txBody>
      </p:sp>
      <p:cxnSp>
        <p:nvCxnSpPr>
          <p:cNvPr id="166" name="Google Shape;166;gb9fbbb8b0e_1_12"/>
          <p:cNvCxnSpPr/>
          <p:nvPr/>
        </p:nvCxnSpPr>
        <p:spPr>
          <a:xfrm>
            <a:off x="838200" y="1141976"/>
            <a:ext cx="10515600" cy="0"/>
          </a:xfrm>
          <a:prstGeom prst="straightConnector1">
            <a:avLst/>
          </a:prstGeom>
          <a:noFill/>
          <a:ln cap="flat" cmpd="sng" w="19050">
            <a:solidFill>
              <a:srgbClr val="E36C09"/>
            </a:solidFill>
            <a:prstDash val="solid"/>
            <a:round/>
            <a:headEnd len="sm" w="sm" type="none"/>
            <a:tailEnd len="sm" w="sm" type="none"/>
          </a:ln>
        </p:spPr>
      </p:cxnSp>
      <p:sp>
        <p:nvSpPr>
          <p:cNvPr id="167" name="Google Shape;167;gb9fbbb8b0e_1_12"/>
          <p:cNvSpPr txBox="1"/>
          <p:nvPr/>
        </p:nvSpPr>
        <p:spPr>
          <a:xfrm>
            <a:off x="838200" y="1318050"/>
            <a:ext cx="10515600" cy="1717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b="1" i="1" lang="en-AU" sz="1600">
                <a:solidFill>
                  <a:srgbClr val="FF0000"/>
                </a:solidFill>
                <a:latin typeface="Calibri"/>
                <a:ea typeface="Calibri"/>
                <a:cs typeface="Calibri"/>
                <a:sym typeface="Calibri"/>
              </a:rPr>
              <a:t>(</a:t>
            </a:r>
            <a:r>
              <a:rPr b="1" i="1" lang="en-AU" sz="1600">
                <a:solidFill>
                  <a:srgbClr val="FF0000"/>
                </a:solidFill>
                <a:latin typeface="Calibri"/>
                <a:ea typeface="Calibri"/>
                <a:cs typeface="Calibri"/>
                <a:sym typeface="Calibri"/>
              </a:rPr>
              <a:t>Present) - </a:t>
            </a:r>
            <a:r>
              <a:rPr b="1" lang="en-AU" sz="1600">
                <a:latin typeface="Calibri"/>
                <a:ea typeface="Calibri"/>
                <a:cs typeface="Calibri"/>
                <a:sym typeface="Calibri"/>
              </a:rPr>
              <a:t>The Catholic Church in Australia has continued to grow. We see the Holy Spirit at work through the many Catholic agencies which are active in all parts of Australian life such as, Church parishes, Catholic schools, hospitals, counselling services, family and marriage support, youth services, aged care facilities, the St Vincent de Paul society, and Catholic universities. </a:t>
            </a:r>
            <a:r>
              <a:rPr lang="en-AU" sz="1600">
                <a:latin typeface="Calibri"/>
                <a:ea typeface="Calibri"/>
                <a:cs typeface="Calibri"/>
                <a:sym typeface="Calibri"/>
              </a:rPr>
              <a:t> </a:t>
            </a:r>
            <a:endParaRPr sz="1600">
              <a:latin typeface="Calibri"/>
              <a:ea typeface="Calibri"/>
              <a:cs typeface="Calibri"/>
              <a:sym typeface="Calibri"/>
            </a:endParaRPr>
          </a:p>
          <a:p>
            <a:pPr indent="0" lvl="0" marL="0" rtl="0" algn="just">
              <a:lnSpc>
                <a:spcPct val="115000"/>
              </a:lnSpc>
              <a:spcBef>
                <a:spcPts val="1200"/>
              </a:spcBef>
              <a:spcAft>
                <a:spcPts val="1200"/>
              </a:spcAft>
              <a:buNone/>
            </a:pPr>
            <a:r>
              <a:t/>
            </a:r>
            <a:endParaRPr b="1" sz="1600">
              <a:solidFill>
                <a:schemeClr val="dk1"/>
              </a:solidFill>
            </a:endParaRPr>
          </a:p>
        </p:txBody>
      </p:sp>
      <p:pic>
        <p:nvPicPr>
          <p:cNvPr id="168" name="Google Shape;168;gb9fbbb8b0e_1_12"/>
          <p:cNvPicPr preferRelativeResize="0"/>
          <p:nvPr/>
        </p:nvPicPr>
        <p:blipFill>
          <a:blip r:embed="rId3">
            <a:alphaModFix/>
          </a:blip>
          <a:stretch>
            <a:fillRect/>
          </a:stretch>
        </p:blipFill>
        <p:spPr>
          <a:xfrm>
            <a:off x="3801850" y="3035850"/>
            <a:ext cx="3358476" cy="216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2019-08-28T03:15:14Z</dcterms:created>
  <dc:creator>Jodie Micallef</dc:creator>
</cp:coreProperties>
</file>