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75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9DF-1FE1-4E8D-8CFC-0C8E276C1871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C78A-2A50-4ECD-B891-3DE6D61EEE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9782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9DF-1FE1-4E8D-8CFC-0C8E276C1871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C78A-2A50-4ECD-B891-3DE6D61EEE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501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EF3B9DF-1FE1-4E8D-8CFC-0C8E276C1871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9B1C78A-2A50-4ECD-B891-3DE6D61EEE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590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9DF-1FE1-4E8D-8CFC-0C8E276C1871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C78A-2A50-4ECD-B891-3DE6D61EEE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8786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3B9DF-1FE1-4E8D-8CFC-0C8E276C1871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B1C78A-2A50-4ECD-B891-3DE6D61EEE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8462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9DF-1FE1-4E8D-8CFC-0C8E276C1871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C78A-2A50-4ECD-B891-3DE6D61EEE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988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9DF-1FE1-4E8D-8CFC-0C8E276C1871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C78A-2A50-4ECD-B891-3DE6D61EEE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90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9DF-1FE1-4E8D-8CFC-0C8E276C1871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C78A-2A50-4ECD-B891-3DE6D61EEE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49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9DF-1FE1-4E8D-8CFC-0C8E276C1871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C78A-2A50-4ECD-B891-3DE6D61EEE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10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9DF-1FE1-4E8D-8CFC-0C8E276C1871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C78A-2A50-4ECD-B891-3DE6D61EEE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13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9DF-1FE1-4E8D-8CFC-0C8E276C1871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C78A-2A50-4ECD-B891-3DE6D61EEE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1064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EF3B9DF-1FE1-4E8D-8CFC-0C8E276C1871}" type="datetimeFigureOut">
              <a:rPr lang="en-AU" smtClean="0"/>
              <a:t>25/06/2018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9B1C78A-2A50-4ECD-B891-3DE6D61EEE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07765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How does humanity find the good life through Jesus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smtClean="0"/>
              <a:t>Make your own </a:t>
            </a:r>
            <a:r>
              <a:rPr lang="en-AU" dirty="0" smtClean="0"/>
              <a:t>copy of these slides and </a:t>
            </a:r>
            <a:r>
              <a:rPr lang="en-AU" smtClean="0"/>
              <a:t>then complete.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9026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example does </a:t>
            </a:r>
            <a:r>
              <a:rPr lang="en-AU" dirty="0" err="1" smtClean="0"/>
              <a:t>jesus</a:t>
            </a:r>
            <a:r>
              <a:rPr lang="en-AU" dirty="0" smtClean="0"/>
              <a:t> provide for a good life?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Find three things that Jesus does as a man in the gospels that models a good life for Christians:</a:t>
            </a:r>
          </a:p>
          <a:p>
            <a:pPr marL="457200" indent="-457200">
              <a:buAutoNum type="arabicPeriod"/>
            </a:pPr>
            <a:r>
              <a:rPr lang="en-AU" dirty="0" smtClean="0"/>
              <a:t>Scripture reference: 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Explanation:</a:t>
            </a:r>
          </a:p>
          <a:p>
            <a:pPr marL="0" indent="0">
              <a:buNone/>
            </a:pPr>
            <a:r>
              <a:rPr lang="en-AU" dirty="0" smtClean="0"/>
              <a:t>2.</a:t>
            </a:r>
            <a:r>
              <a:rPr lang="en-AU" dirty="0"/>
              <a:t> </a:t>
            </a:r>
            <a:r>
              <a:rPr lang="en-AU" dirty="0" smtClean="0"/>
              <a:t>  Scripture </a:t>
            </a:r>
            <a:r>
              <a:rPr lang="en-AU" dirty="0"/>
              <a:t>reference: </a:t>
            </a:r>
          </a:p>
          <a:p>
            <a:pPr marL="0" indent="0">
              <a:buNone/>
            </a:pPr>
            <a:r>
              <a:rPr lang="en-AU" dirty="0"/>
              <a:t>	Explanation</a:t>
            </a:r>
            <a:r>
              <a:rPr lang="en-AU" dirty="0" smtClean="0"/>
              <a:t>:</a:t>
            </a:r>
          </a:p>
          <a:p>
            <a:pPr marL="0" indent="0">
              <a:buNone/>
            </a:pPr>
            <a:r>
              <a:rPr lang="en-AU" dirty="0" smtClean="0"/>
              <a:t>3.   Scripture </a:t>
            </a:r>
            <a:r>
              <a:rPr lang="en-AU" dirty="0"/>
              <a:t>reference: </a:t>
            </a:r>
          </a:p>
          <a:p>
            <a:pPr marL="0" indent="0">
              <a:buNone/>
            </a:pPr>
            <a:r>
              <a:rPr lang="en-AU" dirty="0"/>
              <a:t>	Explanation: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7827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Humanit</a:t>
            </a:r>
            <a:r>
              <a:rPr lang="en-AU" dirty="0" smtClean="0"/>
              <a:t>y of Jesus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Find an image from art that portrays Jesus’ humanity.</a:t>
            </a:r>
          </a:p>
          <a:p>
            <a:pPr marL="0" indent="0">
              <a:buNone/>
            </a:pPr>
            <a:r>
              <a:rPr lang="en-AU" dirty="0" smtClean="0"/>
              <a:t>Explain your choice.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0066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Role of the church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If Jesus’ life and actions </a:t>
            </a:r>
            <a:r>
              <a:rPr lang="en-AU" dirty="0" smtClean="0"/>
              <a:t>embody </a:t>
            </a:r>
            <a:r>
              <a:rPr lang="en-AU" dirty="0" smtClean="0"/>
              <a:t>the virtues, how does the Church help Christians to do the same and live a good life?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Capture this in words and images in four slides.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105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the role of Grace in a full, good catholic life?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Research and discuss this notion.  Complete a diagrammatical representation </a:t>
            </a:r>
            <a:r>
              <a:rPr lang="en-AU" dirty="0" err="1" smtClean="0"/>
              <a:t>eg</a:t>
            </a:r>
            <a:r>
              <a:rPr lang="en-AU" dirty="0" smtClean="0"/>
              <a:t>. </a:t>
            </a:r>
            <a:r>
              <a:rPr lang="en-AU"/>
              <a:t>m</a:t>
            </a:r>
            <a:r>
              <a:rPr lang="en-AU" smtClean="0"/>
              <a:t>ind </a:t>
            </a:r>
            <a:r>
              <a:rPr lang="en-AU" dirty="0" smtClean="0"/>
              <a:t>map.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Hint: Augustan and Aquinas help us here, as do the sacraments.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91735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14</TotalTime>
  <Words>156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Wingdings</vt:lpstr>
      <vt:lpstr>Banded</vt:lpstr>
      <vt:lpstr>How does humanity find the good life through Jesus</vt:lpstr>
      <vt:lpstr>What example does jesus provide for a good life?</vt:lpstr>
      <vt:lpstr>The Humanity of Jesus</vt:lpstr>
      <vt:lpstr>The Role of the church</vt:lpstr>
      <vt:lpstr>What is the role of Grace in a full, good catholic life?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humanity find the good life through Jesus</dc:title>
  <dc:creator>Lyn Fetterplace</dc:creator>
  <cp:lastModifiedBy>Lyn Fetterplace</cp:lastModifiedBy>
  <cp:revision>4</cp:revision>
  <dcterms:created xsi:type="dcterms:W3CDTF">2018-06-14T00:53:02Z</dcterms:created>
  <dcterms:modified xsi:type="dcterms:W3CDTF">2018-06-25T05:04:31Z</dcterms:modified>
</cp:coreProperties>
</file>