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64" r:id="rId4"/>
    <p:sldId id="265" r:id="rId5"/>
    <p:sldId id="267" r:id="rId6"/>
    <p:sldId id="266" r:id="rId7"/>
    <p:sldId id="268" r:id="rId8"/>
    <p:sldId id="258" r:id="rId9"/>
    <p:sldId id="259" r:id="rId10"/>
    <p:sldId id="269"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9" autoAdjust="0"/>
    <p:restoredTop sz="94660"/>
  </p:normalViewPr>
  <p:slideViewPr>
    <p:cSldViewPr snapToGrid="0">
      <p:cViewPr varScale="1">
        <p:scale>
          <a:sx n="116" d="100"/>
          <a:sy n="116" d="100"/>
        </p:scale>
        <p:origin x="120"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25C2EE8-0CA6-4FBC-8A83-21A77F68457F}" type="datetimeFigureOut">
              <a:rPr lang="en-AU" smtClean="0"/>
              <a:t>25/06/18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6E674B2-E5AE-4073-B71A-2FEBAE9CCC6C}" type="slidenum">
              <a:rPr lang="en-AU" smtClean="0"/>
              <a:t>‹#›</a:t>
            </a:fld>
            <a:endParaRPr lang="en-AU"/>
          </a:p>
        </p:txBody>
      </p:sp>
    </p:spTree>
    <p:extLst>
      <p:ext uri="{BB962C8B-B14F-4D97-AF65-F5344CB8AC3E}">
        <p14:creationId xmlns:p14="http://schemas.microsoft.com/office/powerpoint/2010/main" val="1551534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5C2EE8-0CA6-4FBC-8A83-21A77F68457F}" type="datetimeFigureOut">
              <a:rPr lang="en-AU" smtClean="0"/>
              <a:t>25/06/18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6E674B2-E5AE-4073-B71A-2FEBAE9CCC6C}" type="slidenum">
              <a:rPr lang="en-AU" smtClean="0"/>
              <a:t>‹#›</a:t>
            </a:fld>
            <a:endParaRPr lang="en-AU"/>
          </a:p>
        </p:txBody>
      </p:sp>
    </p:spTree>
    <p:extLst>
      <p:ext uri="{BB962C8B-B14F-4D97-AF65-F5344CB8AC3E}">
        <p14:creationId xmlns:p14="http://schemas.microsoft.com/office/powerpoint/2010/main" val="3443723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5C2EE8-0CA6-4FBC-8A83-21A77F68457F}" type="datetimeFigureOut">
              <a:rPr lang="en-AU" smtClean="0"/>
              <a:t>25/06/18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6E674B2-E5AE-4073-B71A-2FEBAE9CCC6C}" type="slidenum">
              <a:rPr lang="en-AU" smtClean="0"/>
              <a:t>‹#›</a:t>
            </a:fld>
            <a:endParaRPr lang="en-AU"/>
          </a:p>
        </p:txBody>
      </p:sp>
    </p:spTree>
    <p:extLst>
      <p:ext uri="{BB962C8B-B14F-4D97-AF65-F5344CB8AC3E}">
        <p14:creationId xmlns:p14="http://schemas.microsoft.com/office/powerpoint/2010/main" val="896498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5C2EE8-0CA6-4FBC-8A83-21A77F68457F}" type="datetimeFigureOut">
              <a:rPr lang="en-AU" smtClean="0"/>
              <a:t>25/06/18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6E674B2-E5AE-4073-B71A-2FEBAE9CCC6C}" type="slidenum">
              <a:rPr lang="en-AU" smtClean="0"/>
              <a:t>‹#›</a:t>
            </a:fld>
            <a:endParaRPr lang="en-AU"/>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73471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5C2EE8-0CA6-4FBC-8A83-21A77F68457F}" type="datetimeFigureOut">
              <a:rPr lang="en-AU" smtClean="0"/>
              <a:t>25/06/18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6E674B2-E5AE-4073-B71A-2FEBAE9CCC6C}" type="slidenum">
              <a:rPr lang="en-AU" smtClean="0"/>
              <a:t>‹#›</a:t>
            </a:fld>
            <a:endParaRPr lang="en-AU"/>
          </a:p>
        </p:txBody>
      </p:sp>
    </p:spTree>
    <p:extLst>
      <p:ext uri="{BB962C8B-B14F-4D97-AF65-F5344CB8AC3E}">
        <p14:creationId xmlns:p14="http://schemas.microsoft.com/office/powerpoint/2010/main" val="44250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25C2EE8-0CA6-4FBC-8A83-21A77F68457F}" type="datetimeFigureOut">
              <a:rPr lang="en-AU" smtClean="0"/>
              <a:t>25/06/18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6E674B2-E5AE-4073-B71A-2FEBAE9CCC6C}" type="slidenum">
              <a:rPr lang="en-AU" smtClean="0"/>
              <a:t>‹#›</a:t>
            </a:fld>
            <a:endParaRPr lang="en-AU"/>
          </a:p>
        </p:txBody>
      </p:sp>
    </p:spTree>
    <p:extLst>
      <p:ext uri="{BB962C8B-B14F-4D97-AF65-F5344CB8AC3E}">
        <p14:creationId xmlns:p14="http://schemas.microsoft.com/office/powerpoint/2010/main" val="3647841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25C2EE8-0CA6-4FBC-8A83-21A77F68457F}" type="datetimeFigureOut">
              <a:rPr lang="en-AU" smtClean="0"/>
              <a:t>25/06/18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6E674B2-E5AE-4073-B71A-2FEBAE9CCC6C}" type="slidenum">
              <a:rPr lang="en-AU" smtClean="0"/>
              <a:t>‹#›</a:t>
            </a:fld>
            <a:endParaRPr lang="en-AU"/>
          </a:p>
        </p:txBody>
      </p:sp>
    </p:spTree>
    <p:extLst>
      <p:ext uri="{BB962C8B-B14F-4D97-AF65-F5344CB8AC3E}">
        <p14:creationId xmlns:p14="http://schemas.microsoft.com/office/powerpoint/2010/main" val="405951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5C2EE8-0CA6-4FBC-8A83-21A77F68457F}" type="datetimeFigureOut">
              <a:rPr lang="en-AU" smtClean="0"/>
              <a:t>25/06/18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6E674B2-E5AE-4073-B71A-2FEBAE9CCC6C}" type="slidenum">
              <a:rPr lang="en-AU" smtClean="0"/>
              <a:t>‹#›</a:t>
            </a:fld>
            <a:endParaRPr lang="en-AU"/>
          </a:p>
        </p:txBody>
      </p:sp>
    </p:spTree>
    <p:extLst>
      <p:ext uri="{BB962C8B-B14F-4D97-AF65-F5344CB8AC3E}">
        <p14:creationId xmlns:p14="http://schemas.microsoft.com/office/powerpoint/2010/main" val="1234261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5C2EE8-0CA6-4FBC-8A83-21A77F68457F}" type="datetimeFigureOut">
              <a:rPr lang="en-AU" smtClean="0"/>
              <a:t>25/06/18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6E674B2-E5AE-4073-B71A-2FEBAE9CCC6C}" type="slidenum">
              <a:rPr lang="en-AU" smtClean="0"/>
              <a:t>‹#›</a:t>
            </a:fld>
            <a:endParaRPr lang="en-AU"/>
          </a:p>
        </p:txBody>
      </p:sp>
    </p:spTree>
    <p:extLst>
      <p:ext uri="{BB962C8B-B14F-4D97-AF65-F5344CB8AC3E}">
        <p14:creationId xmlns:p14="http://schemas.microsoft.com/office/powerpoint/2010/main" val="28436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5C2EE8-0CA6-4FBC-8A83-21A77F68457F}" type="datetimeFigureOut">
              <a:rPr lang="en-AU" smtClean="0"/>
              <a:t>25/06/18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6E674B2-E5AE-4073-B71A-2FEBAE9CCC6C}" type="slidenum">
              <a:rPr lang="en-AU" smtClean="0"/>
              <a:t>‹#›</a:t>
            </a:fld>
            <a:endParaRPr lang="en-AU"/>
          </a:p>
        </p:txBody>
      </p:sp>
    </p:spTree>
    <p:extLst>
      <p:ext uri="{BB962C8B-B14F-4D97-AF65-F5344CB8AC3E}">
        <p14:creationId xmlns:p14="http://schemas.microsoft.com/office/powerpoint/2010/main" val="3907344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5C2EE8-0CA6-4FBC-8A83-21A77F68457F}" type="datetimeFigureOut">
              <a:rPr lang="en-AU" smtClean="0"/>
              <a:t>25/06/18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6E674B2-E5AE-4073-B71A-2FEBAE9CCC6C}" type="slidenum">
              <a:rPr lang="en-AU" smtClean="0"/>
              <a:t>‹#›</a:t>
            </a:fld>
            <a:endParaRPr lang="en-AU"/>
          </a:p>
        </p:txBody>
      </p:sp>
    </p:spTree>
    <p:extLst>
      <p:ext uri="{BB962C8B-B14F-4D97-AF65-F5344CB8AC3E}">
        <p14:creationId xmlns:p14="http://schemas.microsoft.com/office/powerpoint/2010/main" val="560261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5C2EE8-0CA6-4FBC-8A83-21A77F68457F}" type="datetimeFigureOut">
              <a:rPr lang="en-AU" smtClean="0"/>
              <a:t>25/06/18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6E674B2-E5AE-4073-B71A-2FEBAE9CCC6C}" type="slidenum">
              <a:rPr lang="en-AU" smtClean="0"/>
              <a:t>‹#›</a:t>
            </a:fld>
            <a:endParaRPr lang="en-AU"/>
          </a:p>
        </p:txBody>
      </p:sp>
    </p:spTree>
    <p:extLst>
      <p:ext uri="{BB962C8B-B14F-4D97-AF65-F5344CB8AC3E}">
        <p14:creationId xmlns:p14="http://schemas.microsoft.com/office/powerpoint/2010/main" val="3791141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25C2EE8-0CA6-4FBC-8A83-21A77F68457F}" type="datetimeFigureOut">
              <a:rPr lang="en-AU" smtClean="0"/>
              <a:t>25/06/18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6E674B2-E5AE-4073-B71A-2FEBAE9CCC6C}" type="slidenum">
              <a:rPr lang="en-AU" smtClean="0"/>
              <a:t>‹#›</a:t>
            </a:fld>
            <a:endParaRPr lang="en-AU"/>
          </a:p>
        </p:txBody>
      </p:sp>
    </p:spTree>
    <p:extLst>
      <p:ext uri="{BB962C8B-B14F-4D97-AF65-F5344CB8AC3E}">
        <p14:creationId xmlns:p14="http://schemas.microsoft.com/office/powerpoint/2010/main" val="4227390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25C2EE8-0CA6-4FBC-8A83-21A77F68457F}" type="datetimeFigureOut">
              <a:rPr lang="en-AU" smtClean="0"/>
              <a:t>25/06/18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6E674B2-E5AE-4073-B71A-2FEBAE9CCC6C}" type="slidenum">
              <a:rPr lang="en-AU" smtClean="0"/>
              <a:t>‹#›</a:t>
            </a:fld>
            <a:endParaRPr lang="en-AU"/>
          </a:p>
        </p:txBody>
      </p:sp>
    </p:spTree>
    <p:extLst>
      <p:ext uri="{BB962C8B-B14F-4D97-AF65-F5344CB8AC3E}">
        <p14:creationId xmlns:p14="http://schemas.microsoft.com/office/powerpoint/2010/main" val="3949337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5C2EE8-0CA6-4FBC-8A83-21A77F68457F}" type="datetimeFigureOut">
              <a:rPr lang="en-AU" smtClean="0"/>
              <a:t>25/06/18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6E674B2-E5AE-4073-B71A-2FEBAE9CCC6C}" type="slidenum">
              <a:rPr lang="en-AU" smtClean="0"/>
              <a:t>‹#›</a:t>
            </a:fld>
            <a:endParaRPr lang="en-AU"/>
          </a:p>
        </p:txBody>
      </p:sp>
    </p:spTree>
    <p:extLst>
      <p:ext uri="{BB962C8B-B14F-4D97-AF65-F5344CB8AC3E}">
        <p14:creationId xmlns:p14="http://schemas.microsoft.com/office/powerpoint/2010/main" val="1163362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5C2EE8-0CA6-4FBC-8A83-21A77F68457F}" type="datetimeFigureOut">
              <a:rPr lang="en-AU" smtClean="0"/>
              <a:t>25/06/18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6E674B2-E5AE-4073-B71A-2FEBAE9CCC6C}" type="slidenum">
              <a:rPr lang="en-AU" smtClean="0"/>
              <a:t>‹#›</a:t>
            </a:fld>
            <a:endParaRPr lang="en-AU"/>
          </a:p>
        </p:txBody>
      </p:sp>
    </p:spTree>
    <p:extLst>
      <p:ext uri="{BB962C8B-B14F-4D97-AF65-F5344CB8AC3E}">
        <p14:creationId xmlns:p14="http://schemas.microsoft.com/office/powerpoint/2010/main" val="1278616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5C2EE8-0CA6-4FBC-8A83-21A77F68457F}" type="datetimeFigureOut">
              <a:rPr lang="en-AU" smtClean="0"/>
              <a:t>25/06/18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6E674B2-E5AE-4073-B71A-2FEBAE9CCC6C}" type="slidenum">
              <a:rPr lang="en-AU" smtClean="0"/>
              <a:t>‹#›</a:t>
            </a:fld>
            <a:endParaRPr lang="en-AU"/>
          </a:p>
        </p:txBody>
      </p:sp>
    </p:spTree>
    <p:extLst>
      <p:ext uri="{BB962C8B-B14F-4D97-AF65-F5344CB8AC3E}">
        <p14:creationId xmlns:p14="http://schemas.microsoft.com/office/powerpoint/2010/main" val="2506619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25C2EE8-0CA6-4FBC-8A83-21A77F68457F}" type="datetimeFigureOut">
              <a:rPr lang="en-AU" smtClean="0"/>
              <a:t>25/06/18</a:t>
            </a:fld>
            <a:endParaRPr lang="en-AU"/>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AU"/>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6E674B2-E5AE-4073-B71A-2FEBAE9CCC6C}" type="slidenum">
              <a:rPr lang="en-AU" smtClean="0"/>
              <a:t>‹#›</a:t>
            </a:fld>
            <a:endParaRPr lang="en-AU"/>
          </a:p>
        </p:txBody>
      </p:sp>
    </p:spTree>
    <p:extLst>
      <p:ext uri="{BB962C8B-B14F-4D97-AF65-F5344CB8AC3E}">
        <p14:creationId xmlns:p14="http://schemas.microsoft.com/office/powerpoint/2010/main" val="22791725"/>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fif"/><Relationship Id="rId1" Type="http://schemas.openxmlformats.org/officeDocument/2006/relationships/slideLayout" Target="../slideLayouts/slideLayout15.xml"/><Relationship Id="rId4" Type="http://schemas.openxmlformats.org/officeDocument/2006/relationships/image" Target="../media/image9.jfif"/></Relationships>
</file>

<file path=ppt/slides/_rels/slide5.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10.jpeg"/><Relationship Id="rId1" Type="http://schemas.openxmlformats.org/officeDocument/2006/relationships/slideLayout" Target="../slideLayouts/slideLayout15.xml"/><Relationship Id="rId4" Type="http://schemas.openxmlformats.org/officeDocument/2006/relationships/image" Target="../media/image12.jfif"/></Relationships>
</file>

<file path=ppt/slides/_rels/slide6.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jfi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AU" dirty="0" smtClean="0"/>
              <a:t>Person of Christ and </a:t>
            </a:r>
            <a:br>
              <a:rPr lang="en-AU" dirty="0" smtClean="0"/>
            </a:br>
            <a:r>
              <a:rPr lang="en-AU" dirty="0" smtClean="0"/>
              <a:t>Being Human </a:t>
            </a:r>
            <a:br>
              <a:rPr lang="en-AU" dirty="0" smtClean="0"/>
            </a:br>
            <a:r>
              <a:rPr lang="en-AU" dirty="0" smtClean="0"/>
              <a:t>in Relationship with God</a:t>
            </a:r>
            <a:endParaRPr lang="en-AU" dirty="0"/>
          </a:p>
        </p:txBody>
      </p:sp>
      <p:sp>
        <p:nvSpPr>
          <p:cNvPr id="3" name="Subtitle 2"/>
          <p:cNvSpPr>
            <a:spLocks noGrp="1"/>
          </p:cNvSpPr>
          <p:nvPr>
            <p:ph type="subTitle" idx="1"/>
          </p:nvPr>
        </p:nvSpPr>
        <p:spPr/>
        <p:txBody>
          <a:bodyPr>
            <a:normAutofit fontScale="85000" lnSpcReduction="10000"/>
          </a:bodyPr>
          <a:lstStyle/>
          <a:p>
            <a:r>
              <a:rPr lang="en-AU" dirty="0" smtClean="0"/>
              <a:t>Professor Renée Köhler-Ryan</a:t>
            </a:r>
          </a:p>
          <a:p>
            <a:r>
              <a:rPr lang="en-AU" dirty="0" smtClean="0"/>
              <a:t>Dean, School of Philosophy and Theology</a:t>
            </a:r>
          </a:p>
          <a:p>
            <a:r>
              <a:rPr lang="en-AU" dirty="0" smtClean="0"/>
              <a:t>University of Notre Dame Australia</a:t>
            </a:r>
            <a:endParaRPr lang="en-AU" dirty="0"/>
          </a:p>
        </p:txBody>
      </p:sp>
    </p:spTree>
    <p:extLst>
      <p:ext uri="{BB962C8B-B14F-4D97-AF65-F5344CB8AC3E}">
        <p14:creationId xmlns:p14="http://schemas.microsoft.com/office/powerpoint/2010/main" val="4228970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922"/>
            <a:ext cx="5934949" cy="3476045"/>
          </a:xfrm>
        </p:spPr>
        <p:txBody>
          <a:bodyPr/>
          <a:lstStyle/>
          <a:p>
            <a:r>
              <a:rPr lang="en-AU" dirty="0" smtClean="0"/>
              <a:t>Mary and the Incarnation: Bearing Christ into the World</a:t>
            </a:r>
            <a:br>
              <a:rPr lang="en-AU" dirty="0" smtClean="0"/>
            </a:br>
            <a:r>
              <a:rPr lang="en-AU" dirty="0" smtClean="0"/>
              <a:t>The new Eve ushering in a new creation</a:t>
            </a:r>
            <a:endParaRPr lang="en-AU" dirty="0"/>
          </a:p>
        </p:txBody>
      </p:sp>
      <p:pic>
        <p:nvPicPr>
          <p:cNvPr id="4" name="Content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t="4614" b="4614"/>
          <a:stretch>
            <a:fillRect/>
          </a:stretch>
        </p:blipFill>
        <p:spPr/>
      </p:pic>
      <p:sp>
        <p:nvSpPr>
          <p:cNvPr id="5" name="Text Placeholder 4"/>
          <p:cNvSpPr>
            <a:spLocks noGrp="1"/>
          </p:cNvSpPr>
          <p:nvPr>
            <p:ph type="body" sz="half" idx="2"/>
          </p:nvPr>
        </p:nvSpPr>
        <p:spPr>
          <a:xfrm>
            <a:off x="913795" y="5008605"/>
            <a:ext cx="5934949" cy="806790"/>
          </a:xfrm>
        </p:spPr>
        <p:txBody>
          <a:bodyPr/>
          <a:lstStyle/>
          <a:p>
            <a:pPr algn="l"/>
            <a:r>
              <a:rPr lang="en-AU" dirty="0" smtClean="0"/>
              <a:t>Picture: </a:t>
            </a:r>
            <a:r>
              <a:rPr lang="en-AU" i="1" dirty="0"/>
              <a:t>Virgin </a:t>
            </a:r>
            <a:r>
              <a:rPr lang="en-AU" i="1" dirty="0" err="1"/>
              <a:t>salus</a:t>
            </a:r>
            <a:r>
              <a:rPr lang="en-AU" i="1" dirty="0"/>
              <a:t> </a:t>
            </a:r>
            <a:r>
              <a:rPr lang="en-AU" i="1" dirty="0" err="1"/>
              <a:t>populi</a:t>
            </a:r>
            <a:r>
              <a:rPr lang="en-AU" i="1" dirty="0"/>
              <a:t> </a:t>
            </a:r>
            <a:r>
              <a:rPr lang="en-AU" i="1" dirty="0" err="1" smtClean="0"/>
              <a:t>romani</a:t>
            </a:r>
            <a:r>
              <a:rPr lang="en-AU" dirty="0" smtClean="0"/>
              <a:t>, in S. Maria Maggiore (Rome), possibly 6</a:t>
            </a:r>
            <a:r>
              <a:rPr lang="en-AU" baseline="30000" dirty="0" smtClean="0"/>
              <a:t>th</a:t>
            </a:r>
            <a:r>
              <a:rPr lang="en-AU" dirty="0" smtClean="0"/>
              <a:t> century (Wikimedia commons)</a:t>
            </a:r>
            <a:endParaRPr lang="en-AU" dirty="0"/>
          </a:p>
          <a:p>
            <a:pPr algn="l"/>
            <a:endParaRPr lang="en-AU" dirty="0"/>
          </a:p>
        </p:txBody>
      </p:sp>
    </p:spTree>
    <p:extLst>
      <p:ext uri="{BB962C8B-B14F-4D97-AF65-F5344CB8AC3E}">
        <p14:creationId xmlns:p14="http://schemas.microsoft.com/office/powerpoint/2010/main" val="3840207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Christ’s Sacrificial Love: </a:t>
            </a:r>
            <a:br>
              <a:rPr lang="en-AU" dirty="0" smtClean="0"/>
            </a:br>
            <a:r>
              <a:rPr lang="en-AU" dirty="0" smtClean="0"/>
              <a:t>Being Fully Human</a:t>
            </a:r>
            <a:endParaRPr lang="en-AU" dirty="0"/>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053932" y="1731963"/>
            <a:ext cx="2780299" cy="4059237"/>
          </a:xfrm>
          <a:prstGeom prst="rect">
            <a:avLst/>
          </a:prstGeom>
        </p:spPr>
      </p:pic>
      <p:sp>
        <p:nvSpPr>
          <p:cNvPr id="5" name="Content Placeholder 4"/>
          <p:cNvSpPr>
            <a:spLocks noGrp="1"/>
          </p:cNvSpPr>
          <p:nvPr>
            <p:ph sz="half" idx="2"/>
          </p:nvPr>
        </p:nvSpPr>
        <p:spPr/>
        <p:txBody>
          <a:bodyPr/>
          <a:lstStyle/>
          <a:p>
            <a:r>
              <a:rPr lang="en-AU" dirty="0" smtClean="0"/>
              <a:t>God reaches out to us from the Cross</a:t>
            </a:r>
          </a:p>
          <a:p>
            <a:r>
              <a:rPr lang="en-AU" dirty="0" smtClean="0"/>
              <a:t>God speaks to us from the Cross</a:t>
            </a:r>
          </a:p>
          <a:p>
            <a:r>
              <a:rPr lang="en-AU" dirty="0" smtClean="0"/>
              <a:t>A new dimension of love is presented to us</a:t>
            </a:r>
          </a:p>
          <a:p>
            <a:r>
              <a:rPr lang="en-AU" dirty="0" smtClean="0"/>
              <a:t>Beauty is redefined</a:t>
            </a:r>
          </a:p>
          <a:p>
            <a:r>
              <a:rPr lang="en-AU" dirty="0" smtClean="0"/>
              <a:t>Human persons have even more to offer</a:t>
            </a:r>
            <a:endParaRPr lang="en-AU" dirty="0"/>
          </a:p>
        </p:txBody>
      </p:sp>
    </p:spTree>
    <p:extLst>
      <p:ext uri="{BB962C8B-B14F-4D97-AF65-F5344CB8AC3E}">
        <p14:creationId xmlns:p14="http://schemas.microsoft.com/office/powerpoint/2010/main" val="2212830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“Who Do You Say I Am?”</a:t>
            </a:r>
            <a:endParaRPr lang="en-AU" dirty="0"/>
          </a:p>
        </p:txBody>
      </p:sp>
      <p:sp>
        <p:nvSpPr>
          <p:cNvPr id="7" name="Content Placeholder 6"/>
          <p:cNvSpPr>
            <a:spLocks noGrp="1"/>
          </p:cNvSpPr>
          <p:nvPr>
            <p:ph sz="half" idx="1"/>
          </p:nvPr>
        </p:nvSpPr>
        <p:spPr/>
        <p:txBody>
          <a:bodyPr>
            <a:normAutofit fontScale="92500" lnSpcReduction="20000"/>
          </a:bodyPr>
          <a:lstStyle/>
          <a:p>
            <a:r>
              <a:rPr lang="en-AU" dirty="0" smtClean="0"/>
              <a:t>Matthew 16</a:t>
            </a:r>
          </a:p>
          <a:p>
            <a:r>
              <a:rPr lang="en-AU" i="1" dirty="0" smtClean="0"/>
              <a:t>When Jesus came to the region of Caesarea Philippi he put this question to his disciples, ‘Who do people say the Son of man is?’ And they said, ‘Some say John the Baptist, some Elijah, and others </a:t>
            </a:r>
            <a:r>
              <a:rPr lang="en-AU" i="1" dirty="0"/>
              <a:t>J</a:t>
            </a:r>
            <a:r>
              <a:rPr lang="en-AU" i="1" dirty="0" smtClean="0"/>
              <a:t>eremiah or one of the prophets.’ ‘But you,’ he said, ‘who do you say I am?’ Then Simon Peter spoke up and said, ‘You are the Christ, the Son of the living God.’ Jesus replied, ‘Simon son of Jonah, you are a blessed man! Because it was no human agency that revealed this to you but my Father in heaven. So now I say to you: You are Peter and on this rock I will build my community. And the gates of the underworld can never overpower it…</a:t>
            </a:r>
            <a:endParaRPr lang="en-AU" i="1" dirty="0"/>
          </a:p>
        </p:txBody>
      </p:sp>
      <p:sp>
        <p:nvSpPr>
          <p:cNvPr id="11" name="Content Placeholder 10"/>
          <p:cNvSpPr>
            <a:spLocks noGrp="1"/>
          </p:cNvSpPr>
          <p:nvPr>
            <p:ph sz="half" idx="2"/>
          </p:nvPr>
        </p:nvSpPr>
        <p:spPr/>
        <p:txBody>
          <a:bodyPr/>
          <a:lstStyle/>
          <a:p>
            <a:r>
              <a:rPr lang="en-AU" dirty="0"/>
              <a:t>Mark 8</a:t>
            </a:r>
          </a:p>
          <a:p>
            <a:pPr marL="36900" indent="0">
              <a:buNone/>
            </a:pPr>
            <a:r>
              <a:rPr lang="en-AU" i="1" dirty="0"/>
              <a:t>Jesus and his disciples left for the villages round Caesarea Philippi. On the way he put this question to his disciples, ‘Who do people say I am?’ And they told him, ‘John the Baptist, others Elijah, others again, one of the prophets.’ ‘But you,’ he asked them, ‘who do you say I am?’ Peter spoke up and said t </a:t>
            </a:r>
            <a:r>
              <a:rPr lang="en-AU" i="1" dirty="0" err="1"/>
              <a:t>ohim</a:t>
            </a:r>
            <a:r>
              <a:rPr lang="en-AU" i="1" dirty="0"/>
              <a:t>, ‘You are the Christ.’ And he gave them strict orders not to tell anyone about him.</a:t>
            </a:r>
          </a:p>
          <a:p>
            <a:endParaRPr lang="en-AU" dirty="0"/>
          </a:p>
        </p:txBody>
      </p:sp>
    </p:spTree>
    <p:extLst>
      <p:ext uri="{BB962C8B-B14F-4D97-AF65-F5344CB8AC3E}">
        <p14:creationId xmlns:p14="http://schemas.microsoft.com/office/powerpoint/2010/main" val="142993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“Who Do You Say I Am?”</a:t>
            </a:r>
          </a:p>
        </p:txBody>
      </p:sp>
      <p:sp>
        <p:nvSpPr>
          <p:cNvPr id="3" name="Content Placeholder 2"/>
          <p:cNvSpPr>
            <a:spLocks noGrp="1"/>
          </p:cNvSpPr>
          <p:nvPr>
            <p:ph sz="half" idx="1"/>
          </p:nvPr>
        </p:nvSpPr>
        <p:spPr/>
        <p:txBody>
          <a:bodyPr/>
          <a:lstStyle/>
          <a:p>
            <a:r>
              <a:rPr lang="en-AU" dirty="0" smtClean="0"/>
              <a:t>Luke 9</a:t>
            </a:r>
          </a:p>
          <a:p>
            <a:pPr marL="36900" indent="0">
              <a:buNone/>
            </a:pPr>
            <a:r>
              <a:rPr lang="en-AU" i="1" dirty="0" smtClean="0"/>
              <a:t>Now it happened that he was praying alone, and his disciples came to him and he put this question to them, ‘Who do the crowds say I am?’ And they answered, ‘Some say John the Baptist; others Elijah; others again one of the ancient prophets come back to life.’ ‘But you,’ he said to them, ‘who do you say I am?’ It was Peter who spoke up. ‘The Christ of God,’ he said. But he gave them strict orders and charged them not to say this to anyone.</a:t>
            </a:r>
            <a:endParaRPr lang="en-AU" i="1"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02363" y="2909550"/>
            <a:ext cx="5065712" cy="1704062"/>
          </a:xfrm>
        </p:spPr>
      </p:pic>
    </p:spTree>
    <p:extLst>
      <p:ext uri="{BB962C8B-B14F-4D97-AF65-F5344CB8AC3E}">
        <p14:creationId xmlns:p14="http://schemas.microsoft.com/office/powerpoint/2010/main" val="2572989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Other examples in Scripture</a:t>
            </a:r>
            <a:endParaRPr lang="en-AU" dirty="0"/>
          </a:p>
        </p:txBody>
      </p:sp>
      <p:sp>
        <p:nvSpPr>
          <p:cNvPr id="4" name="Text Placeholder 3"/>
          <p:cNvSpPr>
            <a:spLocks noGrp="1"/>
          </p:cNvSpPr>
          <p:nvPr>
            <p:ph type="body" idx="1"/>
          </p:nvPr>
        </p:nvSpPr>
        <p:spPr/>
        <p:txBody>
          <a:bodyPr/>
          <a:lstStyle/>
          <a:p>
            <a:r>
              <a:rPr lang="en-AU" dirty="0" smtClean="0"/>
              <a:t>The Centurion</a:t>
            </a:r>
            <a:endParaRPr lang="en-AU" dirty="0"/>
          </a:p>
        </p:txBody>
      </p:sp>
      <p:pic>
        <p:nvPicPr>
          <p:cNvPr id="13" name="Picture Placeholder 12"/>
          <p:cNvPicPr>
            <a:picLocks noGrp="1" noChangeAspect="1"/>
          </p:cNvPicPr>
          <p:nvPr>
            <p:ph type="pic" idx="15"/>
          </p:nvPr>
        </p:nvPicPr>
        <p:blipFill>
          <a:blip r:embed="rId2">
            <a:extLst>
              <a:ext uri="{28A0092B-C50C-407E-A947-70E740481C1C}">
                <a14:useLocalDpi xmlns:a14="http://schemas.microsoft.com/office/drawing/2010/main" val="0"/>
              </a:ext>
            </a:extLst>
          </a:blip>
          <a:srcRect l="2602" r="2602"/>
          <a:stretch>
            <a:fillRect/>
          </a:stretch>
        </p:blipFill>
        <p:spPr/>
      </p:pic>
      <p:sp>
        <p:nvSpPr>
          <p:cNvPr id="8" name="Text Placeholder 7"/>
          <p:cNvSpPr>
            <a:spLocks noGrp="1"/>
          </p:cNvSpPr>
          <p:nvPr>
            <p:ph type="body" sz="half" idx="18"/>
          </p:nvPr>
        </p:nvSpPr>
        <p:spPr/>
        <p:txBody>
          <a:bodyPr/>
          <a:lstStyle/>
          <a:p>
            <a:endParaRPr lang="en-AU"/>
          </a:p>
        </p:txBody>
      </p:sp>
      <p:sp>
        <p:nvSpPr>
          <p:cNvPr id="5" name="Text Placeholder 4"/>
          <p:cNvSpPr>
            <a:spLocks noGrp="1"/>
          </p:cNvSpPr>
          <p:nvPr>
            <p:ph type="body" sz="quarter" idx="3"/>
          </p:nvPr>
        </p:nvSpPr>
        <p:spPr/>
        <p:txBody>
          <a:bodyPr/>
          <a:lstStyle/>
          <a:p>
            <a:r>
              <a:rPr lang="en-AU" dirty="0" smtClean="0"/>
              <a:t>Zechariah</a:t>
            </a:r>
            <a:endParaRPr lang="en-AU" dirty="0"/>
          </a:p>
        </p:txBody>
      </p:sp>
      <p:sp>
        <p:nvSpPr>
          <p:cNvPr id="9" name="Text Placeholder 8"/>
          <p:cNvSpPr>
            <a:spLocks noGrp="1"/>
          </p:cNvSpPr>
          <p:nvPr>
            <p:ph type="body" sz="half" idx="19"/>
          </p:nvPr>
        </p:nvSpPr>
        <p:spPr/>
        <p:txBody>
          <a:bodyPr/>
          <a:lstStyle/>
          <a:p>
            <a:endParaRPr lang="en-AU"/>
          </a:p>
        </p:txBody>
      </p:sp>
      <p:sp>
        <p:nvSpPr>
          <p:cNvPr id="6" name="Text Placeholder 5"/>
          <p:cNvSpPr>
            <a:spLocks noGrp="1"/>
          </p:cNvSpPr>
          <p:nvPr>
            <p:ph type="body" sz="quarter" idx="13"/>
          </p:nvPr>
        </p:nvSpPr>
        <p:spPr/>
        <p:txBody>
          <a:bodyPr/>
          <a:lstStyle/>
          <a:p>
            <a:r>
              <a:rPr lang="en-AU" dirty="0" smtClean="0"/>
              <a:t>Woman at the Well</a:t>
            </a:r>
            <a:endParaRPr lang="en-AU" dirty="0"/>
          </a:p>
        </p:txBody>
      </p:sp>
      <p:pic>
        <p:nvPicPr>
          <p:cNvPr id="17" name="Picture Placeholder 16"/>
          <p:cNvPicPr>
            <a:picLocks noGrp="1" noChangeAspect="1"/>
          </p:cNvPicPr>
          <p:nvPr>
            <p:ph type="pic" idx="22"/>
          </p:nvPr>
        </p:nvPicPr>
        <p:blipFill>
          <a:blip r:embed="rId3" cstate="print">
            <a:extLst>
              <a:ext uri="{28A0092B-C50C-407E-A947-70E740481C1C}">
                <a14:useLocalDpi xmlns:a14="http://schemas.microsoft.com/office/drawing/2010/main" val="0"/>
              </a:ext>
            </a:extLst>
          </a:blip>
          <a:srcRect t="16151" b="16151"/>
          <a:stretch>
            <a:fillRect/>
          </a:stretch>
        </p:blipFill>
        <p:spPr/>
      </p:pic>
      <p:sp>
        <p:nvSpPr>
          <p:cNvPr id="10" name="Text Placeholder 9"/>
          <p:cNvSpPr>
            <a:spLocks noGrp="1"/>
          </p:cNvSpPr>
          <p:nvPr>
            <p:ph type="body" sz="half" idx="20"/>
          </p:nvPr>
        </p:nvSpPr>
        <p:spPr/>
        <p:txBody>
          <a:bodyPr/>
          <a:lstStyle/>
          <a:p>
            <a:endParaRPr lang="en-AU"/>
          </a:p>
        </p:txBody>
      </p:sp>
      <p:pic>
        <p:nvPicPr>
          <p:cNvPr id="16" name="Picture Placeholder 15"/>
          <p:cNvPicPr>
            <a:picLocks noGrp="1" noChangeAspect="1"/>
          </p:cNvPicPr>
          <p:nvPr>
            <p:ph type="pic" idx="21"/>
          </p:nvPr>
        </p:nvPicPr>
        <p:blipFill>
          <a:blip r:embed="rId4">
            <a:extLst>
              <a:ext uri="{28A0092B-C50C-407E-A947-70E740481C1C}">
                <a14:useLocalDpi xmlns:a14="http://schemas.microsoft.com/office/drawing/2010/main" val="0"/>
              </a:ext>
            </a:extLst>
          </a:blip>
          <a:srcRect t="28828" b="28828"/>
          <a:stretch>
            <a:fillRect/>
          </a:stretch>
        </p:blipFill>
        <p:spPr/>
      </p:pic>
    </p:spTree>
    <p:extLst>
      <p:ext uri="{BB962C8B-B14F-4D97-AF65-F5344CB8AC3E}">
        <p14:creationId xmlns:p14="http://schemas.microsoft.com/office/powerpoint/2010/main" val="39646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Text Placeholder 2"/>
          <p:cNvSpPr>
            <a:spLocks noGrp="1"/>
          </p:cNvSpPr>
          <p:nvPr>
            <p:ph type="body" idx="1"/>
          </p:nvPr>
        </p:nvSpPr>
        <p:spPr/>
        <p:txBody>
          <a:bodyPr/>
          <a:lstStyle/>
          <a:p>
            <a:r>
              <a:rPr lang="en-AU" dirty="0" smtClean="0"/>
              <a:t>St. Matthew</a:t>
            </a:r>
            <a:endParaRPr lang="en-AU" dirty="0"/>
          </a:p>
        </p:txBody>
      </p:sp>
      <p:pic>
        <p:nvPicPr>
          <p:cNvPr id="12" name="Picture Placeholder 11"/>
          <p:cNvPicPr>
            <a:picLocks noGrp="1" noChangeAspect="1"/>
          </p:cNvPicPr>
          <p:nvPr>
            <p:ph type="pic" idx="15"/>
          </p:nvPr>
        </p:nvPicPr>
        <p:blipFill>
          <a:blip r:embed="rId2" cstate="print">
            <a:extLst>
              <a:ext uri="{28A0092B-C50C-407E-A947-70E740481C1C}">
                <a14:useLocalDpi xmlns:a14="http://schemas.microsoft.com/office/drawing/2010/main" val="0"/>
              </a:ext>
            </a:extLst>
          </a:blip>
          <a:srcRect t="24749" b="24749"/>
          <a:stretch>
            <a:fillRect/>
          </a:stretch>
        </p:blipFill>
        <p:spPr/>
      </p:pic>
      <p:sp>
        <p:nvSpPr>
          <p:cNvPr id="5" name="Text Placeholder 4"/>
          <p:cNvSpPr>
            <a:spLocks noGrp="1"/>
          </p:cNvSpPr>
          <p:nvPr>
            <p:ph type="body" sz="half" idx="18"/>
          </p:nvPr>
        </p:nvSpPr>
        <p:spPr/>
        <p:txBody>
          <a:bodyPr/>
          <a:lstStyle/>
          <a:p>
            <a:endParaRPr lang="en-AU"/>
          </a:p>
        </p:txBody>
      </p:sp>
      <p:sp>
        <p:nvSpPr>
          <p:cNvPr id="6" name="Text Placeholder 5"/>
          <p:cNvSpPr>
            <a:spLocks noGrp="1"/>
          </p:cNvSpPr>
          <p:nvPr>
            <p:ph type="body" sz="quarter" idx="3"/>
          </p:nvPr>
        </p:nvSpPr>
        <p:spPr/>
        <p:txBody>
          <a:bodyPr/>
          <a:lstStyle/>
          <a:p>
            <a:r>
              <a:rPr lang="en-AU" dirty="0" smtClean="0"/>
              <a:t>The Good Thief</a:t>
            </a:r>
            <a:endParaRPr lang="en-AU" dirty="0"/>
          </a:p>
        </p:txBody>
      </p:sp>
      <p:pic>
        <p:nvPicPr>
          <p:cNvPr id="14" name="Picture Placeholder 13"/>
          <p:cNvPicPr>
            <a:picLocks noGrp="1" noChangeAspect="1"/>
          </p:cNvPicPr>
          <p:nvPr>
            <p:ph type="pic" idx="21"/>
          </p:nvPr>
        </p:nvPicPr>
        <p:blipFill>
          <a:blip r:embed="rId3">
            <a:extLst>
              <a:ext uri="{28A0092B-C50C-407E-A947-70E740481C1C}">
                <a14:useLocalDpi xmlns:a14="http://schemas.microsoft.com/office/drawing/2010/main" val="0"/>
              </a:ext>
            </a:extLst>
          </a:blip>
          <a:srcRect t="6926" b="6926"/>
          <a:stretch>
            <a:fillRect/>
          </a:stretch>
        </p:blipFill>
        <p:spPr/>
      </p:pic>
      <p:sp>
        <p:nvSpPr>
          <p:cNvPr id="8" name="Text Placeholder 7"/>
          <p:cNvSpPr>
            <a:spLocks noGrp="1"/>
          </p:cNvSpPr>
          <p:nvPr>
            <p:ph type="body" sz="half" idx="19"/>
          </p:nvPr>
        </p:nvSpPr>
        <p:spPr/>
        <p:txBody>
          <a:bodyPr/>
          <a:lstStyle/>
          <a:p>
            <a:endParaRPr lang="en-AU"/>
          </a:p>
        </p:txBody>
      </p:sp>
      <p:sp>
        <p:nvSpPr>
          <p:cNvPr id="9" name="Text Placeholder 8"/>
          <p:cNvSpPr>
            <a:spLocks noGrp="1"/>
          </p:cNvSpPr>
          <p:nvPr>
            <p:ph type="body" sz="quarter" idx="13"/>
          </p:nvPr>
        </p:nvSpPr>
        <p:spPr/>
        <p:txBody>
          <a:bodyPr/>
          <a:lstStyle/>
          <a:p>
            <a:r>
              <a:rPr lang="en-AU" dirty="0" smtClean="0"/>
              <a:t>Mary Magdalene</a:t>
            </a:r>
            <a:endParaRPr lang="en-AU" dirty="0"/>
          </a:p>
        </p:txBody>
      </p:sp>
      <p:pic>
        <p:nvPicPr>
          <p:cNvPr id="15" name="Picture Placeholder 14"/>
          <p:cNvPicPr>
            <a:picLocks noGrp="1" noChangeAspect="1"/>
          </p:cNvPicPr>
          <p:nvPr>
            <p:ph type="pic" idx="22"/>
          </p:nvPr>
        </p:nvPicPr>
        <p:blipFill>
          <a:blip r:embed="rId4">
            <a:extLst>
              <a:ext uri="{28A0092B-C50C-407E-A947-70E740481C1C}">
                <a14:useLocalDpi xmlns:a14="http://schemas.microsoft.com/office/drawing/2010/main" val="0"/>
              </a:ext>
            </a:extLst>
          </a:blip>
          <a:srcRect t="24025" b="24025"/>
          <a:stretch>
            <a:fillRect/>
          </a:stretch>
        </p:blipFill>
        <p:spPr/>
      </p:pic>
      <p:sp>
        <p:nvSpPr>
          <p:cNvPr id="11" name="Text Placeholder 10"/>
          <p:cNvSpPr>
            <a:spLocks noGrp="1"/>
          </p:cNvSpPr>
          <p:nvPr>
            <p:ph type="body" sz="half" idx="20"/>
          </p:nvPr>
        </p:nvSpPr>
        <p:spPr/>
        <p:txBody>
          <a:bodyPr/>
          <a:lstStyle/>
          <a:p>
            <a:endParaRPr lang="en-AU"/>
          </a:p>
        </p:txBody>
      </p:sp>
    </p:spTree>
    <p:extLst>
      <p:ext uri="{BB962C8B-B14F-4D97-AF65-F5344CB8AC3E}">
        <p14:creationId xmlns:p14="http://schemas.microsoft.com/office/powerpoint/2010/main" val="23229327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Examples in the Arts</a:t>
            </a:r>
            <a:endParaRPr lang="en-AU" dirty="0"/>
          </a:p>
        </p:txBody>
      </p:sp>
      <p:sp>
        <p:nvSpPr>
          <p:cNvPr id="6" name="Text Placeholder 5"/>
          <p:cNvSpPr>
            <a:spLocks noGrp="1"/>
          </p:cNvSpPr>
          <p:nvPr>
            <p:ph type="body" idx="1"/>
          </p:nvPr>
        </p:nvSpPr>
        <p:spPr/>
        <p:txBody>
          <a:bodyPr/>
          <a:lstStyle/>
          <a:p>
            <a:r>
              <a:rPr lang="en-AU" dirty="0" smtClean="0"/>
              <a:t>The Tree of Life</a:t>
            </a:r>
            <a:endParaRPr lang="en-AU" dirty="0"/>
          </a:p>
        </p:txBody>
      </p:sp>
      <p:pic>
        <p:nvPicPr>
          <p:cNvPr id="11" name="Content Placeholder 10"/>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006475" y="2460360"/>
            <a:ext cx="4875213" cy="3250142"/>
          </a:xfrm>
        </p:spPr>
      </p:pic>
      <p:sp>
        <p:nvSpPr>
          <p:cNvPr id="8" name="Text Placeholder 7"/>
          <p:cNvSpPr>
            <a:spLocks noGrp="1"/>
          </p:cNvSpPr>
          <p:nvPr>
            <p:ph type="body" sz="quarter" idx="3"/>
          </p:nvPr>
        </p:nvSpPr>
        <p:spPr/>
        <p:txBody>
          <a:bodyPr/>
          <a:lstStyle/>
          <a:p>
            <a:r>
              <a:rPr lang="en-AU" dirty="0" smtClean="0"/>
              <a:t>The Good Shepherd</a:t>
            </a:r>
            <a:endParaRPr lang="en-AU" dirty="0"/>
          </a:p>
        </p:txBody>
      </p:sp>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320172" y="2379663"/>
            <a:ext cx="4844382" cy="3411537"/>
          </a:xfrm>
        </p:spPr>
      </p:pic>
    </p:spTree>
    <p:extLst>
      <p:ext uri="{BB962C8B-B14F-4D97-AF65-F5344CB8AC3E}">
        <p14:creationId xmlns:p14="http://schemas.microsoft.com/office/powerpoint/2010/main" val="2480174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Text Placeholder 2"/>
          <p:cNvSpPr>
            <a:spLocks noGrp="1"/>
          </p:cNvSpPr>
          <p:nvPr>
            <p:ph type="body" idx="1"/>
          </p:nvPr>
        </p:nvSpPr>
        <p:spPr/>
        <p:txBody>
          <a:bodyPr/>
          <a:lstStyle/>
          <a:p>
            <a:r>
              <a:rPr lang="en-AU" dirty="0" smtClean="0"/>
              <a:t>Divine Architect</a:t>
            </a:r>
            <a:endParaRPr lang="en-AU"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199752" y="2379663"/>
            <a:ext cx="2488659" cy="3411537"/>
          </a:xfrm>
        </p:spPr>
      </p:pic>
      <p:sp>
        <p:nvSpPr>
          <p:cNvPr id="5" name="Text Placeholder 4"/>
          <p:cNvSpPr>
            <a:spLocks noGrp="1"/>
          </p:cNvSpPr>
          <p:nvPr>
            <p:ph type="body" sz="quarter" idx="3"/>
          </p:nvPr>
        </p:nvSpPr>
        <p:spPr/>
        <p:txBody>
          <a:bodyPr/>
          <a:lstStyle/>
          <a:p>
            <a:r>
              <a:rPr lang="en-AU" dirty="0" smtClean="0"/>
              <a:t>King</a:t>
            </a:r>
            <a:endParaRPr lang="en-AU" dirty="0"/>
          </a:p>
        </p:txBody>
      </p:sp>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7523163" y="2495899"/>
            <a:ext cx="2438400" cy="3179064"/>
          </a:xfrm>
        </p:spPr>
      </p:pic>
    </p:spTree>
    <p:extLst>
      <p:ext uri="{BB962C8B-B14F-4D97-AF65-F5344CB8AC3E}">
        <p14:creationId xmlns:p14="http://schemas.microsoft.com/office/powerpoint/2010/main" val="1309592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Gospel of John: Jesus as Word Made Flesh</a:t>
            </a:r>
            <a:endParaRPr lang="en-AU" dirty="0"/>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548714" y="1536101"/>
            <a:ext cx="3987113" cy="4681542"/>
          </a:xfrm>
        </p:spPr>
      </p:pic>
      <p:sp>
        <p:nvSpPr>
          <p:cNvPr id="5" name="Content Placeholder 4"/>
          <p:cNvSpPr>
            <a:spLocks noGrp="1"/>
          </p:cNvSpPr>
          <p:nvPr>
            <p:ph sz="half" idx="2"/>
          </p:nvPr>
        </p:nvSpPr>
        <p:spPr/>
        <p:txBody>
          <a:bodyPr/>
          <a:lstStyle/>
          <a:p>
            <a:r>
              <a:rPr lang="en-AU" dirty="0" smtClean="0"/>
              <a:t>In the Beginning was the Word</a:t>
            </a:r>
          </a:p>
          <a:p>
            <a:r>
              <a:rPr lang="en-AU" dirty="0" smtClean="0"/>
              <a:t>I am the bread of life (6)</a:t>
            </a:r>
          </a:p>
          <a:p>
            <a:r>
              <a:rPr lang="en-AU" dirty="0" smtClean="0"/>
              <a:t>Cana</a:t>
            </a:r>
          </a:p>
          <a:p>
            <a:r>
              <a:rPr lang="en-AU" dirty="0" smtClean="0"/>
              <a:t>Loaves and Fishes</a:t>
            </a:r>
          </a:p>
          <a:p>
            <a:r>
              <a:rPr lang="en-AU" dirty="0" smtClean="0"/>
              <a:t>Transfiguration</a:t>
            </a:r>
          </a:p>
          <a:p>
            <a:r>
              <a:rPr lang="en-AU" dirty="0" smtClean="0"/>
              <a:t>Last Supper</a:t>
            </a:r>
          </a:p>
          <a:p>
            <a:r>
              <a:rPr lang="en-AU" dirty="0" smtClean="0"/>
              <a:t>Eating breakfast; speaking with Peter</a:t>
            </a:r>
            <a:endParaRPr lang="en-AU" dirty="0"/>
          </a:p>
        </p:txBody>
      </p:sp>
    </p:spTree>
    <p:extLst>
      <p:ext uri="{BB962C8B-B14F-4D97-AF65-F5344CB8AC3E}">
        <p14:creationId xmlns:p14="http://schemas.microsoft.com/office/powerpoint/2010/main" val="3165286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Incarnation</a:t>
            </a:r>
            <a:endParaRPr lang="en-AU" dirty="0"/>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79719" y="1732448"/>
            <a:ext cx="4944432" cy="3912437"/>
          </a:xfrm>
        </p:spPr>
      </p:pic>
      <p:sp>
        <p:nvSpPr>
          <p:cNvPr id="6" name="Content Placeholder 5"/>
          <p:cNvSpPr>
            <a:spLocks noGrp="1"/>
          </p:cNvSpPr>
          <p:nvPr>
            <p:ph sz="half" idx="2"/>
          </p:nvPr>
        </p:nvSpPr>
        <p:spPr/>
        <p:txBody>
          <a:bodyPr/>
          <a:lstStyle/>
          <a:p>
            <a:r>
              <a:rPr lang="en-AU" dirty="0" smtClean="0"/>
              <a:t>God become flesh</a:t>
            </a:r>
          </a:p>
          <a:p>
            <a:r>
              <a:rPr lang="en-AU" dirty="0" smtClean="0"/>
              <a:t>Another dimension of an interpersonal relationship</a:t>
            </a:r>
          </a:p>
          <a:p>
            <a:r>
              <a:rPr lang="en-AU" dirty="0" smtClean="0"/>
              <a:t>Material creation is significant</a:t>
            </a:r>
          </a:p>
          <a:p>
            <a:r>
              <a:rPr lang="en-AU" dirty="0" smtClean="0"/>
              <a:t>The sacraments have material aspects</a:t>
            </a:r>
          </a:p>
          <a:p>
            <a:r>
              <a:rPr lang="en-AU" dirty="0" smtClean="0"/>
              <a:t>Ancient thought fulfilled: Logos and hylomorphism</a:t>
            </a:r>
          </a:p>
          <a:p>
            <a:r>
              <a:rPr lang="en-AU" dirty="0" smtClean="0"/>
              <a:t>Human life, from conception to death, has meaning</a:t>
            </a:r>
            <a:endParaRPr lang="en-AU" dirty="0"/>
          </a:p>
        </p:txBody>
      </p:sp>
    </p:spTree>
    <p:extLst>
      <p:ext uri="{BB962C8B-B14F-4D97-AF65-F5344CB8AC3E}">
        <p14:creationId xmlns:p14="http://schemas.microsoft.com/office/powerpoint/2010/main" val="36150315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Slate</Template>
  <TotalTime>366</TotalTime>
  <Words>570</Words>
  <Application>Microsoft Office PowerPoint</Application>
  <PresentationFormat>Widescreen</PresentationFormat>
  <Paragraphs>47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Calisto MT</vt:lpstr>
      <vt:lpstr>Trebuchet MS</vt:lpstr>
      <vt:lpstr>Wingdings 2</vt:lpstr>
      <vt:lpstr>Slate</vt:lpstr>
      <vt:lpstr>Person of Christ and  Being Human  in Relationship with God</vt:lpstr>
      <vt:lpstr>“Who Do You Say I Am?”</vt:lpstr>
      <vt:lpstr>“Who Do You Say I Am?”</vt:lpstr>
      <vt:lpstr>Other examples in Scripture</vt:lpstr>
      <vt:lpstr>PowerPoint Presentation</vt:lpstr>
      <vt:lpstr>Examples in the Arts</vt:lpstr>
      <vt:lpstr>PowerPoint Presentation</vt:lpstr>
      <vt:lpstr>Gospel of John: Jesus as Word Made Flesh</vt:lpstr>
      <vt:lpstr>The Incarnation</vt:lpstr>
      <vt:lpstr>Mary and the Incarnation: Bearing Christ into the World The new Eve ushering in a new creation</vt:lpstr>
      <vt:lpstr>Christ’s Sacrificial Love:  Being Fully Human</vt:lpstr>
    </vt:vector>
  </TitlesOfParts>
  <Company>University of Notre Dame Australia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 of Christ and  Being Human  in Relationship with God</dc:title>
  <dc:creator>Renee Kohler-Ryan</dc:creator>
  <cp:lastModifiedBy>Renee Kohler-Ryan</cp:lastModifiedBy>
  <cp:revision>8</cp:revision>
  <dcterms:created xsi:type="dcterms:W3CDTF">2018-06-22T00:54:30Z</dcterms:created>
  <dcterms:modified xsi:type="dcterms:W3CDTF">2018-06-25T00:56:40Z</dcterms:modified>
</cp:coreProperties>
</file>