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Lustria"/>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Lustria-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lvl="0" marR="0" rtl="0" algn="ctr">
              <a:spcBef>
                <a:spcPts val="0"/>
              </a:spcBef>
              <a:spcAft>
                <a:spcPts val="0"/>
              </a:spcAft>
              <a:buClr>
                <a:schemeClr val="lt2"/>
              </a:buClr>
              <a:buSzPts val="5400"/>
              <a:buFont typeface="Lustria"/>
              <a:buNone/>
              <a:defRPr b="0" i="0" sz="54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2"/>
          <p:cNvSpPr txBox="1"/>
          <p:nvPr>
            <p:ph idx="1" type="subTitle"/>
          </p:nvPr>
        </p:nvSpPr>
        <p:spPr>
          <a:xfrm>
            <a:off x="1370693" y="3598339"/>
            <a:ext cx="9440034"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lvl="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lvl="1" marR="0" rtl="0" algn="ctr">
              <a:spcBef>
                <a:spcPts val="600"/>
              </a:spcBef>
              <a:spcAft>
                <a:spcPts val="0"/>
              </a:spcAft>
              <a:buClr>
                <a:schemeClr val="lt2"/>
              </a:buClr>
              <a:buSzPts val="1260"/>
              <a:buFont typeface="Noto Sans Symbols"/>
              <a:buNone/>
              <a:defRPr b="0" i="0" sz="1800" u="none" cap="none" strike="noStrike">
                <a:solidFill>
                  <a:schemeClr val="lt1"/>
                </a:solidFill>
                <a:latin typeface="Lustria"/>
                <a:ea typeface="Lustria"/>
                <a:cs typeface="Lustria"/>
                <a:sym typeface="Lustria"/>
              </a:defRPr>
            </a:lvl2pPr>
            <a:lvl3pPr lvl="2" marR="0" rtl="0" algn="ctr">
              <a:spcBef>
                <a:spcPts val="600"/>
              </a:spcBef>
              <a:spcAft>
                <a:spcPts val="0"/>
              </a:spcAft>
              <a:buClr>
                <a:schemeClr val="lt2"/>
              </a:buClr>
              <a:buSzPts val="1120"/>
              <a:buFont typeface="Noto Sans Symbols"/>
              <a:buNone/>
              <a:defRPr b="0" i="0" sz="1600" u="none" cap="none" strike="noStrike">
                <a:solidFill>
                  <a:schemeClr val="lt1"/>
                </a:solidFill>
                <a:latin typeface="Lustria"/>
                <a:ea typeface="Lustria"/>
                <a:cs typeface="Lustria"/>
                <a:sym typeface="Lustria"/>
              </a:defRPr>
            </a:lvl3pPr>
            <a:lvl4pPr lvl="3"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4pPr>
            <a:lvl5pPr lvl="4"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5pPr>
            <a:lvl6pPr lvl="5"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6pPr>
            <a:lvl7pPr lvl="6"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7pPr>
            <a:lvl8pPr lvl="7" marR="0" rtl="0" algn="ctr">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8pPr>
            <a:lvl9pPr lvl="8" marR="0" rtl="0" algn="ctr">
              <a:spcBef>
                <a:spcPts val="600"/>
              </a:spcBef>
              <a:spcAft>
                <a:spcPts val="60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9pPr>
          </a:lstStyle>
          <a:p/>
        </p:txBody>
      </p:sp>
      <p:sp>
        <p:nvSpPr>
          <p:cNvPr id="14" name="Google Shape;14;p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5" name="Google Shape;15;p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6" name="Google Shape;16;p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1" name="Shape 71"/>
        <p:cNvGrpSpPr/>
        <p:nvPr/>
      </p:nvGrpSpPr>
      <p:grpSpPr>
        <a:xfrm>
          <a:off x="0" y="0"/>
          <a:ext cx="0" cy="0"/>
          <a:chOff x="0" y="0"/>
          <a:chExt cx="0" cy="0"/>
        </a:xfrm>
      </p:grpSpPr>
      <p:pic>
        <p:nvPicPr>
          <p:cNvPr descr="Slate-V2-HD-panoPhotoInset.png" id="72" name="Google Shape;72;p11"/>
          <p:cNvPicPr preferRelativeResize="0"/>
          <p:nvPr/>
        </p:nvPicPr>
        <p:blipFill rotWithShape="1">
          <a:blip r:embed="rId2">
            <a:alphaModFix/>
          </a:blip>
          <a:srcRect b="0" l="0" r="0" t="0"/>
          <a:stretch/>
        </p:blipFill>
        <p:spPr>
          <a:xfrm>
            <a:off x="1013883" y="547807"/>
            <a:ext cx="10141799" cy="3816806"/>
          </a:xfrm>
          <a:prstGeom prst="rect">
            <a:avLst/>
          </a:prstGeom>
          <a:noFill/>
          <a:ln>
            <a:noFill/>
          </a:ln>
        </p:spPr>
      </p:pic>
      <p:sp>
        <p:nvSpPr>
          <p:cNvPr id="73" name="Google Shape;73;p11"/>
          <p:cNvSpPr txBox="1"/>
          <p:nvPr>
            <p:ph type="title"/>
          </p:nvPr>
        </p:nvSpPr>
        <p:spPr>
          <a:xfrm>
            <a:off x="913806" y="4565255"/>
            <a:ext cx="10355326" cy="54347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lvl="0" marR="0" rtl="0" algn="ctr">
              <a:spcBef>
                <a:spcPts val="0"/>
              </a:spcBef>
              <a:spcAft>
                <a:spcPts val="0"/>
              </a:spcAft>
              <a:buClr>
                <a:schemeClr val="lt2"/>
              </a:buClr>
              <a:buSzPts val="2800"/>
              <a:buFont typeface="Lustria"/>
              <a:buNone/>
              <a:defRPr b="0" i="0" sz="28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4" name="Google Shape;74;p11"/>
          <p:cNvSpPr/>
          <p:nvPr>
            <p:ph idx="2" type="pic"/>
          </p:nvPr>
        </p:nvSpPr>
        <p:spPr>
          <a:xfrm>
            <a:off x="1169349" y="695009"/>
            <a:ext cx="9845346" cy="3525671"/>
          </a:xfrm>
          <a:prstGeom prst="rect">
            <a:avLst/>
          </a:prstGeom>
          <a:noFill/>
          <a:ln>
            <a:noFill/>
          </a:ln>
          <a:effectLst>
            <a:outerShdw blurRad="38100" dir="4440000" dist="25400">
              <a:srgbClr val="000000">
                <a:alpha val="35686"/>
              </a:srgbClr>
            </a:outerShdw>
          </a:effectLst>
        </p:spPr>
        <p:txBody>
          <a:bodyPr anchorCtr="0" anchor="t" bIns="45700" lIns="91425" spcFirstLastPara="1" rIns="91425" wrap="square" tIns="45700"/>
          <a:lstStyle>
            <a:lvl1pPr lvl="0" marR="0" rtl="0" algn="ctr">
              <a:spcBef>
                <a:spcPts val="4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400"/>
              <a:buFont typeface="Noto Sans Symbols"/>
              <a:buNone/>
              <a:defRPr b="0" i="0" sz="2000" u="none" cap="none" strike="noStrike">
                <a:solidFill>
                  <a:schemeClr val="lt2"/>
                </a:solidFill>
                <a:latin typeface="Lustria"/>
                <a:ea typeface="Lustria"/>
                <a:cs typeface="Lustria"/>
                <a:sym typeface="Lustria"/>
              </a:defRPr>
            </a:lvl9pPr>
          </a:lstStyle>
          <a:p/>
        </p:txBody>
      </p:sp>
      <p:sp>
        <p:nvSpPr>
          <p:cNvPr id="75" name="Google Shape;75;p11"/>
          <p:cNvSpPr txBox="1"/>
          <p:nvPr>
            <p:ph idx="1" type="body"/>
          </p:nvPr>
        </p:nvSpPr>
        <p:spPr>
          <a:xfrm>
            <a:off x="913795" y="5108728"/>
            <a:ext cx="10353762" cy="6824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76" name="Google Shape;76;p1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77" name="Google Shape;77;p1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78" name="Google Shape;78;p1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79" name="Shape 79"/>
        <p:cNvGrpSpPr/>
        <p:nvPr/>
      </p:nvGrpSpPr>
      <p:grpSpPr>
        <a:xfrm>
          <a:off x="0" y="0"/>
          <a:ext cx="0" cy="0"/>
          <a:chOff x="0" y="0"/>
          <a:chExt cx="0" cy="0"/>
        </a:xfrm>
      </p:grpSpPr>
      <p:sp>
        <p:nvSpPr>
          <p:cNvPr id="80" name="Google Shape;80;p12"/>
          <p:cNvSpPr txBox="1"/>
          <p:nvPr>
            <p:ph type="title"/>
          </p:nvPr>
        </p:nvSpPr>
        <p:spPr>
          <a:xfrm>
            <a:off x="913795" y="608437"/>
            <a:ext cx="10353762" cy="353434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3200"/>
              <a:buFont typeface="Lustria"/>
              <a:buNone/>
              <a:defRPr b="0" i="0" sz="3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1" name="Google Shape;81;p12"/>
          <p:cNvSpPr txBox="1"/>
          <p:nvPr>
            <p:ph idx="1" type="body"/>
          </p:nvPr>
        </p:nvSpPr>
        <p:spPr>
          <a:xfrm>
            <a:off x="913794" y="4295180"/>
            <a:ext cx="10353763" cy="150182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indent="-228600" lvl="0" marL="45720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82" name="Google Shape;82;p1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83" name="Google Shape;83;p12"/>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84" name="Google Shape;84;p1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5" name="Shape 85"/>
        <p:cNvGrpSpPr/>
        <p:nvPr/>
      </p:nvGrpSpPr>
      <p:grpSpPr>
        <a:xfrm>
          <a:off x="0" y="0"/>
          <a:ext cx="0" cy="0"/>
          <a:chOff x="0" y="0"/>
          <a:chExt cx="0" cy="0"/>
        </a:xfrm>
      </p:grpSpPr>
      <p:sp>
        <p:nvSpPr>
          <p:cNvPr id="86" name="Google Shape;86;p13"/>
          <p:cNvSpPr txBox="1"/>
          <p:nvPr>
            <p:ph type="title"/>
          </p:nvPr>
        </p:nvSpPr>
        <p:spPr>
          <a:xfrm>
            <a:off x="1446212" y="609600"/>
            <a:ext cx="9302752" cy="2992904"/>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3200"/>
              <a:buFont typeface="Lustria"/>
              <a:buNone/>
              <a:defRPr b="0" i="0" sz="3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7" name="Google Shape;87;p13"/>
          <p:cNvSpPr txBox="1"/>
          <p:nvPr>
            <p:ph idx="1" type="body"/>
          </p:nvPr>
        </p:nvSpPr>
        <p:spPr>
          <a:xfrm>
            <a:off x="1720644" y="3610032"/>
            <a:ext cx="8752299" cy="532749"/>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r">
              <a:spcBef>
                <a:spcPts val="28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88" name="Google Shape;88;p13"/>
          <p:cNvSpPr txBox="1"/>
          <p:nvPr>
            <p:ph idx="2" type="body"/>
          </p:nvPr>
        </p:nvSpPr>
        <p:spPr>
          <a:xfrm>
            <a:off x="913794" y="4304353"/>
            <a:ext cx="10353763" cy="1489496"/>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indent="-228600" lvl="0" marL="45720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89" name="Google Shape;89;p1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0" name="Google Shape;90;p1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1" name="Google Shape;91;p1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
        <p:nvSpPr>
          <p:cNvPr id="92" name="Google Shape;92;p13"/>
          <p:cNvSpPr txBox="1"/>
          <p:nvPr/>
        </p:nvSpPr>
        <p:spPr>
          <a:xfrm>
            <a:off x="990600" y="88479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Lustria"/>
              <a:buNone/>
            </a:pPr>
            <a:r>
              <a:rPr b="0" i="0" lang="en-AU" sz="8000" u="none" cap="none" strike="noStrike">
                <a:solidFill>
                  <a:schemeClr val="lt1"/>
                </a:solidFill>
                <a:latin typeface="Lustria"/>
                <a:ea typeface="Lustria"/>
                <a:cs typeface="Lustria"/>
                <a:sym typeface="Lustria"/>
              </a:rPr>
              <a:t>“</a:t>
            </a:r>
            <a:endParaRPr/>
          </a:p>
        </p:txBody>
      </p:sp>
      <p:sp>
        <p:nvSpPr>
          <p:cNvPr id="93" name="Google Shape;93;p13"/>
          <p:cNvSpPr txBox="1"/>
          <p:nvPr/>
        </p:nvSpPr>
        <p:spPr>
          <a:xfrm>
            <a:off x="10504716" y="292825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Lustria"/>
              <a:buNone/>
            </a:pPr>
            <a:r>
              <a:rPr b="0" i="0" lang="en-AU" sz="8000" u="none" cap="none" strike="noStrike">
                <a:solidFill>
                  <a:schemeClr val="lt1"/>
                </a:solidFill>
                <a:latin typeface="Lustria"/>
                <a:ea typeface="Lustria"/>
                <a:cs typeface="Lustria"/>
                <a:sym typeface="Lustria"/>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4" name="Shape 94"/>
        <p:cNvGrpSpPr/>
        <p:nvPr/>
      </p:nvGrpSpPr>
      <p:grpSpPr>
        <a:xfrm>
          <a:off x="0" y="0"/>
          <a:ext cx="0" cy="0"/>
          <a:chOff x="0" y="0"/>
          <a:chExt cx="0" cy="0"/>
        </a:xfrm>
      </p:grpSpPr>
      <p:sp>
        <p:nvSpPr>
          <p:cNvPr id="95" name="Google Shape;95;p14"/>
          <p:cNvSpPr txBox="1"/>
          <p:nvPr>
            <p:ph type="title"/>
          </p:nvPr>
        </p:nvSpPr>
        <p:spPr>
          <a:xfrm>
            <a:off x="913794" y="2126942"/>
            <a:ext cx="10353763" cy="2511835"/>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lvl="0" marR="0" rtl="0" algn="ctr">
              <a:spcBef>
                <a:spcPts val="0"/>
              </a:spcBef>
              <a:spcAft>
                <a:spcPts val="0"/>
              </a:spcAft>
              <a:buClr>
                <a:schemeClr val="lt2"/>
              </a:buClr>
              <a:buSzPts val="3200"/>
              <a:buFont typeface="Lustria"/>
              <a:buNone/>
              <a:defRPr b="0" i="0" sz="3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6" name="Google Shape;96;p14"/>
          <p:cNvSpPr txBox="1"/>
          <p:nvPr>
            <p:ph idx="1" type="body"/>
          </p:nvPr>
        </p:nvSpPr>
        <p:spPr>
          <a:xfrm>
            <a:off x="913784" y="4650556"/>
            <a:ext cx="10352199" cy="114064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9pPr>
          </a:lstStyle>
          <a:p/>
        </p:txBody>
      </p:sp>
      <p:sp>
        <p:nvSpPr>
          <p:cNvPr id="97" name="Google Shape;97;p1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8" name="Google Shape;98;p1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9" name="Google Shape;99;p1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00" name="Shape 100"/>
        <p:cNvGrpSpPr/>
        <p:nvPr/>
      </p:nvGrpSpPr>
      <p:grpSpPr>
        <a:xfrm>
          <a:off x="0" y="0"/>
          <a:ext cx="0" cy="0"/>
          <a:chOff x="0" y="0"/>
          <a:chExt cx="0" cy="0"/>
        </a:xfrm>
      </p:grpSpPr>
      <p:sp>
        <p:nvSpPr>
          <p:cNvPr id="101" name="Google Shape;101;p15"/>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02" name="Google Shape;102;p15"/>
          <p:cNvSpPr txBox="1"/>
          <p:nvPr>
            <p:ph idx="1" type="body"/>
          </p:nvPr>
        </p:nvSpPr>
        <p:spPr>
          <a:xfrm>
            <a:off x="913795"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80"/>
              </a:spcBef>
              <a:spcAft>
                <a:spcPts val="0"/>
              </a:spcAft>
              <a:buClr>
                <a:schemeClr val="lt2"/>
              </a:buClr>
              <a:buSzPts val="1680"/>
              <a:buFont typeface="Noto Sans Symbols"/>
              <a:buNone/>
              <a:defRPr b="0" i="0" sz="24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03" name="Google Shape;103;p15"/>
          <p:cNvSpPr txBox="1"/>
          <p:nvPr>
            <p:ph idx="2" type="body"/>
          </p:nvPr>
        </p:nvSpPr>
        <p:spPr>
          <a:xfrm>
            <a:off x="91379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28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04" name="Google Shape;104;p15"/>
          <p:cNvSpPr txBox="1"/>
          <p:nvPr>
            <p:ph idx="3" type="body"/>
          </p:nvPr>
        </p:nvSpPr>
        <p:spPr>
          <a:xfrm>
            <a:off x="4446711"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80"/>
              </a:spcBef>
              <a:spcAft>
                <a:spcPts val="0"/>
              </a:spcAft>
              <a:buClr>
                <a:schemeClr val="lt2"/>
              </a:buClr>
              <a:buSzPts val="1680"/>
              <a:buFont typeface="Noto Sans Symbols"/>
              <a:buNone/>
              <a:defRPr b="0" i="0" sz="24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05" name="Google Shape;105;p15"/>
          <p:cNvSpPr txBox="1"/>
          <p:nvPr>
            <p:ph idx="4" type="body"/>
          </p:nvPr>
        </p:nvSpPr>
        <p:spPr>
          <a:xfrm>
            <a:off x="4441435"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28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06" name="Google Shape;106;p15"/>
          <p:cNvSpPr txBox="1"/>
          <p:nvPr>
            <p:ph idx="5" type="body"/>
          </p:nvPr>
        </p:nvSpPr>
        <p:spPr>
          <a:xfrm>
            <a:off x="7966572" y="1885950"/>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80"/>
              </a:spcBef>
              <a:spcAft>
                <a:spcPts val="0"/>
              </a:spcAft>
              <a:buClr>
                <a:schemeClr val="lt2"/>
              </a:buClr>
              <a:buSzPts val="1680"/>
              <a:buFont typeface="Noto Sans Symbols"/>
              <a:buNone/>
              <a:defRPr b="0" i="0" sz="24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07" name="Google Shape;107;p15"/>
          <p:cNvSpPr txBox="1"/>
          <p:nvPr>
            <p:ph idx="6" type="body"/>
          </p:nvPr>
        </p:nvSpPr>
        <p:spPr>
          <a:xfrm>
            <a:off x="7966572" y="2571750"/>
            <a:ext cx="3300984" cy="32194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28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08" name="Google Shape;108;p1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9" name="Google Shape;109;p1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10" name="Google Shape;110;p1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11" name="Shape 111"/>
        <p:cNvGrpSpPr/>
        <p:nvPr/>
      </p:nvGrpSpPr>
      <p:grpSpPr>
        <a:xfrm>
          <a:off x="0" y="0"/>
          <a:ext cx="0" cy="0"/>
          <a:chOff x="0" y="0"/>
          <a:chExt cx="0" cy="0"/>
        </a:xfrm>
      </p:grpSpPr>
      <p:pic>
        <p:nvPicPr>
          <p:cNvPr descr="Slate-V2-HD-3colPhotoInset.png" id="112" name="Google Shape;112;p16"/>
          <p:cNvPicPr preferRelativeResize="0"/>
          <p:nvPr/>
        </p:nvPicPr>
        <p:blipFill rotWithShape="1">
          <a:blip r:embed="rId2">
            <a:alphaModFix/>
          </a:blip>
          <a:srcRect b="0" l="0" r="0" t="0"/>
          <a:stretch/>
        </p:blipFill>
        <p:spPr>
          <a:xfrm>
            <a:off x="897962" y="1818214"/>
            <a:ext cx="3339972" cy="1847851"/>
          </a:xfrm>
          <a:prstGeom prst="rect">
            <a:avLst/>
          </a:prstGeom>
          <a:noFill/>
          <a:ln>
            <a:noFill/>
          </a:ln>
        </p:spPr>
      </p:pic>
      <p:pic>
        <p:nvPicPr>
          <p:cNvPr descr="Slate-V2-HD-3colPhotoInset.png" id="113" name="Google Shape;113;p16"/>
          <p:cNvPicPr preferRelativeResize="0"/>
          <p:nvPr/>
        </p:nvPicPr>
        <p:blipFill rotWithShape="1">
          <a:blip r:embed="rId2">
            <a:alphaModFix/>
          </a:blip>
          <a:srcRect b="0" l="0" r="0" t="0"/>
          <a:stretch/>
        </p:blipFill>
        <p:spPr>
          <a:xfrm>
            <a:off x="4403800" y="1818214"/>
            <a:ext cx="3339972" cy="1847851"/>
          </a:xfrm>
          <a:prstGeom prst="rect">
            <a:avLst/>
          </a:prstGeom>
          <a:noFill/>
          <a:ln>
            <a:noFill/>
          </a:ln>
        </p:spPr>
      </p:pic>
      <p:pic>
        <p:nvPicPr>
          <p:cNvPr descr="Slate-V2-HD-3colPhotoInset.png" id="114" name="Google Shape;114;p16"/>
          <p:cNvPicPr preferRelativeResize="0"/>
          <p:nvPr/>
        </p:nvPicPr>
        <p:blipFill rotWithShape="1">
          <a:blip r:embed="rId2">
            <a:alphaModFix/>
          </a:blip>
          <a:srcRect b="0" l="0" r="0" t="0"/>
          <a:stretch/>
        </p:blipFill>
        <p:spPr>
          <a:xfrm>
            <a:off x="7936051" y="1818214"/>
            <a:ext cx="3339972" cy="1847851"/>
          </a:xfrm>
          <a:prstGeom prst="rect">
            <a:avLst/>
          </a:prstGeom>
          <a:noFill/>
          <a:ln>
            <a:noFill/>
          </a:ln>
        </p:spPr>
      </p:pic>
      <p:sp>
        <p:nvSpPr>
          <p:cNvPr id="115" name="Google Shape;115;p16"/>
          <p:cNvSpPr txBox="1"/>
          <p:nvPr>
            <p:ph type="title"/>
          </p:nvPr>
        </p:nvSpPr>
        <p:spPr>
          <a:xfrm>
            <a:off x="913794" y="609600"/>
            <a:ext cx="10353763"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6" name="Google Shape;116;p16"/>
          <p:cNvSpPr txBox="1"/>
          <p:nvPr>
            <p:ph idx="1" type="body"/>
          </p:nvPr>
        </p:nvSpPr>
        <p:spPr>
          <a:xfrm>
            <a:off x="913795"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17" name="Google Shape;117;p16"/>
          <p:cNvSpPr/>
          <p:nvPr>
            <p:ph idx="2" type="pic"/>
          </p:nvPr>
        </p:nvSpPr>
        <p:spPr>
          <a:xfrm>
            <a:off x="1018102" y="1938918"/>
            <a:ext cx="3092368" cy="1602954"/>
          </a:xfrm>
          <a:prstGeom prst="roundRect">
            <a:avLst>
              <a:gd fmla="val 1858" name="adj"/>
            </a:avLst>
          </a:prstGeom>
          <a:noFill/>
          <a:ln>
            <a:noFill/>
          </a:ln>
          <a:effectLst>
            <a:outerShdw blurRad="38100" dir="4440000" dist="25400">
              <a:srgbClr val="000000">
                <a:alpha val="35686"/>
              </a:srgbClr>
            </a:outerShdw>
          </a:effectLst>
        </p:spPr>
        <p:txBody>
          <a:bodyPr anchorCtr="0" anchor="t" bIns="45700" lIns="91425" spcFirstLastPara="1" rIns="91425" wrap="square" tIns="45700"/>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18" name="Google Shape;118;p16"/>
          <p:cNvSpPr txBox="1"/>
          <p:nvPr>
            <p:ph idx="3" type="body"/>
          </p:nvPr>
        </p:nvSpPr>
        <p:spPr>
          <a:xfrm>
            <a:off x="913795" y="4480368"/>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28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19" name="Google Shape;119;p16"/>
          <p:cNvSpPr txBox="1"/>
          <p:nvPr>
            <p:ph idx="4" type="body"/>
          </p:nvPr>
        </p:nvSpPr>
        <p:spPr>
          <a:xfrm>
            <a:off x="4442788"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0" name="Google Shape;120;p16"/>
          <p:cNvSpPr/>
          <p:nvPr>
            <p:ph idx="5" type="pic"/>
          </p:nvPr>
        </p:nvSpPr>
        <p:spPr>
          <a:xfrm>
            <a:off x="4545743" y="1939094"/>
            <a:ext cx="3092368" cy="1608164"/>
          </a:xfrm>
          <a:prstGeom prst="roundRect">
            <a:avLst>
              <a:gd fmla="val 1858" name="adj"/>
            </a:avLst>
          </a:prstGeom>
          <a:noFill/>
          <a:ln>
            <a:noFill/>
          </a:ln>
          <a:effectLst>
            <a:outerShdw blurRad="38100" dir="4440000" dist="25400">
              <a:srgbClr val="000000">
                <a:alpha val="35686"/>
              </a:srgbClr>
            </a:outerShdw>
          </a:effectLst>
        </p:spPr>
        <p:txBody>
          <a:bodyPr anchorCtr="0" anchor="t" bIns="45700" lIns="91425" spcFirstLastPara="1" rIns="91425" wrap="square" tIns="45700"/>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1" name="Google Shape;121;p16"/>
          <p:cNvSpPr txBox="1"/>
          <p:nvPr>
            <p:ph idx="6" type="body"/>
          </p:nvPr>
        </p:nvSpPr>
        <p:spPr>
          <a:xfrm>
            <a:off x="4441435" y="4480367"/>
            <a:ext cx="3300984" cy="131083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28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2" name="Google Shape;122;p16"/>
          <p:cNvSpPr txBox="1"/>
          <p:nvPr>
            <p:ph idx="7" type="body"/>
          </p:nvPr>
        </p:nvSpPr>
        <p:spPr>
          <a:xfrm>
            <a:off x="7966697" y="3904106"/>
            <a:ext cx="3300984" cy="5762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123" name="Google Shape;123;p16"/>
          <p:cNvSpPr/>
          <p:nvPr>
            <p:ph idx="8" type="pic"/>
          </p:nvPr>
        </p:nvSpPr>
        <p:spPr>
          <a:xfrm>
            <a:off x="8075698" y="1934432"/>
            <a:ext cx="3092368" cy="1607294"/>
          </a:xfrm>
          <a:prstGeom prst="roundRect">
            <a:avLst>
              <a:gd fmla="val 1858" name="adj"/>
            </a:avLst>
          </a:prstGeom>
          <a:noFill/>
          <a:ln>
            <a:noFill/>
          </a:ln>
          <a:effectLst>
            <a:outerShdw blurRad="38100" dir="4440000" dist="25400">
              <a:srgbClr val="000000">
                <a:alpha val="35686"/>
              </a:srgbClr>
            </a:outerShdw>
          </a:effectLst>
        </p:spPr>
        <p:txBody>
          <a:bodyPr anchorCtr="0" anchor="t" bIns="45700" lIns="91425" spcFirstLastPara="1" rIns="91425" wrap="square" tIns="45700"/>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124" name="Google Shape;124;p16"/>
          <p:cNvSpPr txBox="1"/>
          <p:nvPr>
            <p:ph idx="9" type="body"/>
          </p:nvPr>
        </p:nvSpPr>
        <p:spPr>
          <a:xfrm>
            <a:off x="7966572" y="4480365"/>
            <a:ext cx="3300984" cy="1310835"/>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280"/>
              </a:spcBef>
              <a:spcAft>
                <a:spcPts val="0"/>
              </a:spcAft>
              <a:buClr>
                <a:schemeClr val="lt2"/>
              </a:buClr>
              <a:buSzPts val="980"/>
              <a:buFont typeface="Noto Sans Symbols"/>
              <a:buNone/>
              <a:defRPr b="0" i="0" sz="1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125" name="Google Shape;125;p1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26" name="Google Shape;126;p1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27" name="Google Shape;127;p1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8" name="Shape 128"/>
        <p:cNvGrpSpPr/>
        <p:nvPr/>
      </p:nvGrpSpPr>
      <p:grpSpPr>
        <a:xfrm>
          <a:off x="0" y="0"/>
          <a:ext cx="0" cy="0"/>
          <a:chOff x="0" y="0"/>
          <a:chExt cx="0" cy="0"/>
        </a:xfrm>
      </p:grpSpPr>
      <p:sp>
        <p:nvSpPr>
          <p:cNvPr id="129" name="Google Shape;129;p17"/>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0" name="Google Shape;130;p17"/>
          <p:cNvSpPr txBox="1"/>
          <p:nvPr>
            <p:ph idx="1" type="body"/>
          </p:nvPr>
        </p:nvSpPr>
        <p:spPr>
          <a:xfrm rot="5400000">
            <a:off x="4061301" y="-1415056"/>
            <a:ext cx="4058751" cy="1035376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31" name="Google Shape;131;p1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2" name="Google Shape;132;p1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3" name="Google Shape;133;p1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18"/>
          <p:cNvSpPr txBox="1"/>
          <p:nvPr>
            <p:ph type="title"/>
          </p:nvPr>
        </p:nvSpPr>
        <p:spPr>
          <a:xfrm rot="5400000">
            <a:off x="7534511" y="2058156"/>
            <a:ext cx="5181601" cy="2284487"/>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l">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6" name="Google Shape;136;p18"/>
          <p:cNvSpPr txBox="1"/>
          <p:nvPr>
            <p:ph idx="1" type="body"/>
          </p:nvPr>
        </p:nvSpPr>
        <p:spPr>
          <a:xfrm rot="5400000">
            <a:off x="2281431" y="-758036"/>
            <a:ext cx="5181601" cy="791687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137" name="Google Shape;137;p1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8" name="Google Shape;138;p1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39" name="Google Shape;139;p1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9" name="Google Shape;19;p3"/>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20" name="Google Shape;20;p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21" name="Google Shape;21;p3"/>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22" name="Google Shape;22;p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3" name="Shape 23"/>
        <p:cNvGrpSpPr/>
        <p:nvPr/>
      </p:nvGrpSpPr>
      <p:grpSpPr>
        <a:xfrm>
          <a:off x="0" y="0"/>
          <a:ext cx="0" cy="0"/>
          <a:chOff x="0" y="0"/>
          <a:chExt cx="0" cy="0"/>
        </a:xfrm>
      </p:grpSpPr>
      <p:pic>
        <p:nvPicPr>
          <p:cNvPr descr="Slate-V2-HD-compPhotoInset.png" id="24" name="Google Shape;24;p4"/>
          <p:cNvPicPr preferRelativeResize="0"/>
          <p:nvPr/>
        </p:nvPicPr>
        <p:blipFill rotWithShape="1">
          <a:blip r:embed="rId2">
            <a:alphaModFix/>
          </a:blip>
          <a:srcRect b="0" l="0" r="0" t="0"/>
          <a:stretch/>
        </p:blipFill>
        <p:spPr>
          <a:xfrm>
            <a:off x="913795" y="1734506"/>
            <a:ext cx="5089072" cy="4148769"/>
          </a:xfrm>
          <a:prstGeom prst="rect">
            <a:avLst/>
          </a:prstGeom>
          <a:noFill/>
          <a:ln>
            <a:noFill/>
          </a:ln>
        </p:spPr>
      </p:pic>
      <p:pic>
        <p:nvPicPr>
          <p:cNvPr descr="Slate-V2-HD-compPhotoInset.png" id="25" name="Google Shape;25;p4"/>
          <p:cNvPicPr preferRelativeResize="0"/>
          <p:nvPr/>
        </p:nvPicPr>
        <p:blipFill rotWithShape="1">
          <a:blip r:embed="rId2">
            <a:alphaModFix/>
          </a:blip>
          <a:srcRect b="0" l="0" r="0" t="0"/>
          <a:stretch/>
        </p:blipFill>
        <p:spPr>
          <a:xfrm>
            <a:off x="6178485" y="1734506"/>
            <a:ext cx="5089072" cy="4148769"/>
          </a:xfrm>
          <a:prstGeom prst="rect">
            <a:avLst/>
          </a:prstGeom>
          <a:noFill/>
          <a:ln>
            <a:noFill/>
          </a:ln>
        </p:spPr>
      </p:pic>
      <p:sp>
        <p:nvSpPr>
          <p:cNvPr id="26" name="Google Shape;26;p4"/>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7" name="Google Shape;27;p4"/>
          <p:cNvSpPr txBox="1"/>
          <p:nvPr>
            <p:ph idx="1" type="body"/>
          </p:nvPr>
        </p:nvSpPr>
        <p:spPr>
          <a:xfrm>
            <a:off x="1005872" y="1835254"/>
            <a:ext cx="4876344" cy="54488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80"/>
              </a:spcBef>
              <a:spcAft>
                <a:spcPts val="0"/>
              </a:spcAft>
              <a:buClr>
                <a:schemeClr val="lt2"/>
              </a:buClr>
              <a:buSzPts val="1680"/>
              <a:buFont typeface="Noto Sans Symbols"/>
              <a:buNone/>
              <a:defRPr b="0" i="0" sz="2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28" name="Google Shape;28;p4"/>
          <p:cNvSpPr txBox="1"/>
          <p:nvPr>
            <p:ph idx="2" type="body"/>
          </p:nvPr>
        </p:nvSpPr>
        <p:spPr>
          <a:xfrm>
            <a:off x="1005872" y="2380137"/>
            <a:ext cx="4876344"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08610" lvl="0" marL="457200" marR="0" rtl="0" algn="l">
              <a:spcBef>
                <a:spcPts val="36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1pPr>
            <a:lvl2pPr indent="-299719" lvl="1" marL="9144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2pPr>
            <a:lvl3pPr indent="-290830" lvl="2" marL="1371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3pPr>
            <a:lvl4pPr indent="-281939" lvl="3" marL="18288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4pPr>
            <a:lvl5pPr indent="-281939" lvl="4" marL="22860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29" name="Google Shape;29;p4"/>
          <p:cNvSpPr txBox="1"/>
          <p:nvPr>
            <p:ph idx="3" type="body"/>
          </p:nvPr>
        </p:nvSpPr>
        <p:spPr>
          <a:xfrm>
            <a:off x="6294967" y="1835254"/>
            <a:ext cx="4895330" cy="54488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indent="-228600" lvl="0" marL="457200" marR="0" rtl="0" algn="ctr">
              <a:spcBef>
                <a:spcPts val="480"/>
              </a:spcBef>
              <a:spcAft>
                <a:spcPts val="0"/>
              </a:spcAft>
              <a:buClr>
                <a:schemeClr val="lt2"/>
              </a:buClr>
              <a:buSzPts val="1680"/>
              <a:buFont typeface="Noto Sans Symbols"/>
              <a:buNone/>
              <a:defRPr b="0" i="0" sz="24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1400"/>
              <a:buFont typeface="Noto Sans Symbols"/>
              <a:buNone/>
              <a:defRPr b="1" i="0" sz="20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1260"/>
              <a:buFont typeface="Noto Sans Symbols"/>
              <a:buNone/>
              <a:defRPr b="1" i="0" sz="18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1120"/>
              <a:buFont typeface="Noto Sans Symbols"/>
              <a:buNone/>
              <a:defRPr b="1" i="0" sz="1600" u="none" cap="none" strike="noStrike">
                <a:solidFill>
                  <a:schemeClr val="lt2"/>
                </a:solidFill>
                <a:latin typeface="Lustria"/>
                <a:ea typeface="Lustria"/>
                <a:cs typeface="Lustria"/>
                <a:sym typeface="Lustria"/>
              </a:defRPr>
            </a:lvl9pPr>
          </a:lstStyle>
          <a:p/>
        </p:txBody>
      </p:sp>
      <p:sp>
        <p:nvSpPr>
          <p:cNvPr id="30" name="Google Shape;30;p4"/>
          <p:cNvSpPr txBox="1"/>
          <p:nvPr>
            <p:ph idx="4" type="body"/>
          </p:nvPr>
        </p:nvSpPr>
        <p:spPr>
          <a:xfrm>
            <a:off x="6294967" y="2380137"/>
            <a:ext cx="4895330"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08610" lvl="0" marL="457200" marR="0" rtl="0" algn="l">
              <a:spcBef>
                <a:spcPts val="36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1pPr>
            <a:lvl2pPr indent="-299719" lvl="1" marL="9144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2pPr>
            <a:lvl3pPr indent="-290830" lvl="2" marL="1371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3pPr>
            <a:lvl4pPr indent="-281939" lvl="3" marL="18288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4pPr>
            <a:lvl5pPr indent="-281939" lvl="4" marL="2286000" marR="0" rtl="0" algn="l">
              <a:spcBef>
                <a:spcPts val="60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31" name="Google Shape;31;p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32" name="Google Shape;32;p4"/>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33" name="Google Shape;33;p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4" name="Shape 34"/>
        <p:cNvGrpSpPr/>
        <p:nvPr/>
      </p:nvGrpSpPr>
      <p:grpSpPr>
        <a:xfrm>
          <a:off x="0" y="0"/>
          <a:ext cx="0" cy="0"/>
          <a:chOff x="0" y="0"/>
          <a:chExt cx="0" cy="0"/>
        </a:xfrm>
      </p:grpSpPr>
      <p:pic>
        <p:nvPicPr>
          <p:cNvPr descr="Slate-V2-HD-vertPhotoInset.png" id="35" name="Google Shape;35;p5"/>
          <p:cNvPicPr preferRelativeResize="0"/>
          <p:nvPr/>
        </p:nvPicPr>
        <p:blipFill rotWithShape="1">
          <a:blip r:embed="rId2">
            <a:alphaModFix/>
          </a:blip>
          <a:srcRect b="0" l="0" r="0" t="0"/>
          <a:stretch/>
        </p:blipFill>
        <p:spPr>
          <a:xfrm>
            <a:off x="7293665" y="609600"/>
            <a:ext cx="3584166" cy="5204832"/>
          </a:xfrm>
          <a:prstGeom prst="rect">
            <a:avLst/>
          </a:prstGeom>
          <a:noFill/>
          <a:ln>
            <a:noFill/>
          </a:ln>
        </p:spPr>
      </p:pic>
      <p:sp>
        <p:nvSpPr>
          <p:cNvPr id="36" name="Google Shape;36;p5"/>
          <p:cNvSpPr txBox="1"/>
          <p:nvPr>
            <p:ph type="title"/>
          </p:nvPr>
        </p:nvSpPr>
        <p:spPr>
          <a:xfrm>
            <a:off x="913795" y="609923"/>
            <a:ext cx="5934949" cy="182933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lvl="0" marR="0" rtl="0" algn="ctr">
              <a:spcBef>
                <a:spcPts val="0"/>
              </a:spcBef>
              <a:spcAft>
                <a:spcPts val="0"/>
              </a:spcAft>
              <a:buClr>
                <a:schemeClr val="lt2"/>
              </a:buClr>
              <a:buSzPts val="3200"/>
              <a:buFont typeface="Lustria"/>
              <a:buNone/>
              <a:defRPr b="0" i="0" sz="3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7" name="Google Shape;37;p5"/>
          <p:cNvSpPr/>
          <p:nvPr>
            <p:ph idx="2" type="pic"/>
          </p:nvPr>
        </p:nvSpPr>
        <p:spPr>
          <a:xfrm>
            <a:off x="7442551" y="763702"/>
            <a:ext cx="3275751" cy="4912822"/>
          </a:xfrm>
          <a:prstGeom prst="rect">
            <a:avLst/>
          </a:prstGeom>
          <a:noFill/>
          <a:ln>
            <a:noFill/>
          </a:ln>
          <a:effectLst>
            <a:outerShdw blurRad="38100" dir="4440000" dist="25400">
              <a:srgbClr val="000000">
                <a:alpha val="35686"/>
              </a:srgbClr>
            </a:outerShdw>
          </a:effectLst>
        </p:spPr>
        <p:txBody>
          <a:bodyPr anchorCtr="0" anchor="t" bIns="45700" lIns="91425" spcFirstLastPara="1" rIns="91425" wrap="square" tIns="45700"/>
          <a:lstStyle>
            <a:lvl1pPr lvl="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lvl="1"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2pPr>
            <a:lvl3pPr lvl="2"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3pPr>
            <a:lvl4pPr lvl="3"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4pPr>
            <a:lvl5pPr lvl="4"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5pPr>
            <a:lvl6pPr lvl="5"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6pPr>
            <a:lvl7pPr lvl="6"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7pPr>
            <a:lvl8pPr lvl="7" marR="0" rtl="0" algn="l">
              <a:spcBef>
                <a:spcPts val="60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8pPr>
            <a:lvl9pPr lvl="8" marR="0" rtl="0" algn="l">
              <a:spcBef>
                <a:spcPts val="600"/>
              </a:spcBef>
              <a:spcAft>
                <a:spcPts val="60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9pPr>
          </a:lstStyle>
          <a:p/>
        </p:txBody>
      </p:sp>
      <p:sp>
        <p:nvSpPr>
          <p:cNvPr id="38" name="Google Shape;38;p5"/>
          <p:cNvSpPr txBox="1"/>
          <p:nvPr>
            <p:ph idx="1" type="body"/>
          </p:nvPr>
        </p:nvSpPr>
        <p:spPr>
          <a:xfrm>
            <a:off x="913795" y="2439261"/>
            <a:ext cx="5934949" cy="337613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39" name="Google Shape;39;p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40" name="Google Shape;40;p5"/>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41" name="Google Shape;41;p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44" name="Google Shape;44;p6"/>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45" name="Google Shape;45;p6"/>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46" name="Google Shape;46;p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47" name="Google Shape;47;p6"/>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48" name="Google Shape;48;p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9" name="Shape 49"/>
        <p:cNvGrpSpPr/>
        <p:nvPr/>
      </p:nvGrpSpPr>
      <p:grpSpPr>
        <a:xfrm>
          <a:off x="0" y="0"/>
          <a:ext cx="0" cy="0"/>
          <a:chOff x="0" y="0"/>
          <a:chExt cx="0" cy="0"/>
        </a:xfrm>
      </p:grpSpPr>
      <p:sp>
        <p:nvSpPr>
          <p:cNvPr id="50" name="Google Shape;50;p7"/>
          <p:cNvSpPr txBox="1"/>
          <p:nvPr>
            <p:ph type="title"/>
          </p:nvPr>
        </p:nvSpPr>
        <p:spPr>
          <a:xfrm>
            <a:off x="1295401" y="1761067"/>
            <a:ext cx="9590550" cy="182881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1" name="Google Shape;51;p7"/>
          <p:cNvSpPr txBox="1"/>
          <p:nvPr>
            <p:ph idx="1" type="body"/>
          </p:nvPr>
        </p:nvSpPr>
        <p:spPr>
          <a:xfrm>
            <a:off x="1295401" y="3589879"/>
            <a:ext cx="9590550" cy="15070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400"/>
              </a:spcBef>
              <a:spcAft>
                <a:spcPts val="0"/>
              </a:spcAft>
              <a:buClr>
                <a:schemeClr val="lt2"/>
              </a:buClr>
              <a:buSzPts val="1400"/>
              <a:buFont typeface="Noto Sans Symbols"/>
              <a:buNone/>
              <a:defRPr b="0" i="0" sz="2000" u="none" cap="none" strike="noStrike">
                <a:solidFill>
                  <a:schemeClr val="lt1"/>
                </a:solidFill>
                <a:latin typeface="Lustria"/>
                <a:ea typeface="Lustria"/>
                <a:cs typeface="Lustria"/>
                <a:sym typeface="Lustria"/>
              </a:defRPr>
            </a:lvl1pPr>
            <a:lvl2pPr indent="-228600" lvl="1" marL="914400" marR="0" rtl="0" algn="l">
              <a:spcBef>
                <a:spcPts val="600"/>
              </a:spcBef>
              <a:spcAft>
                <a:spcPts val="0"/>
              </a:spcAft>
              <a:buClr>
                <a:schemeClr val="lt2"/>
              </a:buClr>
              <a:buSzPts val="1260"/>
              <a:buFont typeface="Noto Sans Symbols"/>
              <a:buNone/>
              <a:defRPr b="0" i="0" sz="1800" u="none" cap="none" strike="noStrike">
                <a:solidFill>
                  <a:schemeClr val="lt1"/>
                </a:solidFill>
                <a:latin typeface="Lustria"/>
                <a:ea typeface="Lustria"/>
                <a:cs typeface="Lustria"/>
                <a:sym typeface="Lustria"/>
              </a:defRPr>
            </a:lvl2pPr>
            <a:lvl3pPr indent="-228600" lvl="2" marL="1371600" marR="0" rtl="0" algn="l">
              <a:spcBef>
                <a:spcPts val="600"/>
              </a:spcBef>
              <a:spcAft>
                <a:spcPts val="0"/>
              </a:spcAft>
              <a:buClr>
                <a:schemeClr val="lt2"/>
              </a:buClr>
              <a:buSzPts val="1120"/>
              <a:buFont typeface="Noto Sans Symbols"/>
              <a:buNone/>
              <a:defRPr b="0" i="0" sz="1600" u="none" cap="none" strike="noStrike">
                <a:solidFill>
                  <a:schemeClr val="lt1"/>
                </a:solidFill>
                <a:latin typeface="Lustria"/>
                <a:ea typeface="Lustria"/>
                <a:cs typeface="Lustria"/>
                <a:sym typeface="Lustria"/>
              </a:defRPr>
            </a:lvl3pPr>
            <a:lvl4pPr indent="-228600" lvl="3" marL="18288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4pPr>
            <a:lvl5pPr indent="-228600" lvl="4" marL="22860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5pPr>
            <a:lvl6pPr indent="-228600" lvl="5" marL="27432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6pPr>
            <a:lvl7pPr indent="-228600" lvl="6" marL="32004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7pPr>
            <a:lvl8pPr indent="-228600" lvl="7" marL="3657600" marR="0" rtl="0" algn="l">
              <a:spcBef>
                <a:spcPts val="600"/>
              </a:spcBef>
              <a:spcAft>
                <a:spcPts val="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8pPr>
            <a:lvl9pPr indent="-228600" lvl="8" marL="4114800" marR="0" rtl="0" algn="l">
              <a:spcBef>
                <a:spcPts val="600"/>
              </a:spcBef>
              <a:spcAft>
                <a:spcPts val="600"/>
              </a:spcAft>
              <a:buClr>
                <a:schemeClr val="lt2"/>
              </a:buClr>
              <a:buSzPts val="980"/>
              <a:buFont typeface="Noto Sans Symbols"/>
              <a:buNone/>
              <a:defRPr b="0" i="0" sz="1400" u="none" cap="none" strike="noStrike">
                <a:solidFill>
                  <a:schemeClr val="lt1"/>
                </a:solidFill>
                <a:latin typeface="Lustria"/>
                <a:ea typeface="Lustria"/>
                <a:cs typeface="Lustria"/>
                <a:sym typeface="Lustria"/>
              </a:defRPr>
            </a:lvl9pPr>
          </a:lstStyle>
          <a:p/>
        </p:txBody>
      </p:sp>
      <p:sp>
        <p:nvSpPr>
          <p:cNvPr id="52" name="Google Shape;52;p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3" name="Google Shape;53;p7"/>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4" name="Google Shape;54;p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7" name="Google Shape;57;p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8" name="Google Shape;58;p8"/>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9" name="Google Shape;59;p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62" name="Google Shape;62;p9"/>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63" name="Google Shape;63;p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lstStyle>
            <a:lvl1pPr lvl="0" marR="0" rtl="0" algn="ctr">
              <a:spcBef>
                <a:spcPts val="0"/>
              </a:spcBef>
              <a:spcAft>
                <a:spcPts val="0"/>
              </a:spcAft>
              <a:buClr>
                <a:schemeClr val="lt2"/>
              </a:buClr>
              <a:buSzPts val="2400"/>
              <a:buFont typeface="Lustria"/>
              <a:buNone/>
              <a:defRPr b="0" i="0" sz="24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66" name="Google Shape;66;p10"/>
          <p:cNvSpPr txBox="1"/>
          <p:nvPr>
            <p:ph idx="1" type="body"/>
          </p:nvPr>
        </p:nvSpPr>
        <p:spPr>
          <a:xfrm>
            <a:off x="4855633" y="609600"/>
            <a:ext cx="6411924" cy="51816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67" name="Google Shape;67;p10"/>
          <p:cNvSpPr txBox="1"/>
          <p:nvPr>
            <p:ph idx="2" type="body"/>
          </p:nvPr>
        </p:nvSpPr>
        <p:spPr>
          <a:xfrm>
            <a:off x="913795" y="2431518"/>
            <a:ext cx="3706889" cy="335968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228600" lvl="0" marL="457200" marR="0" rtl="0" algn="ctr">
              <a:spcBef>
                <a:spcPts val="320"/>
              </a:spcBef>
              <a:spcAft>
                <a:spcPts val="0"/>
              </a:spcAft>
              <a:buClr>
                <a:schemeClr val="lt2"/>
              </a:buClr>
              <a:buSzPts val="1120"/>
              <a:buFont typeface="Noto Sans Symbols"/>
              <a:buNone/>
              <a:defRPr b="0" i="0" sz="1600" u="none" cap="none" strike="noStrike">
                <a:solidFill>
                  <a:schemeClr val="lt2"/>
                </a:solidFill>
                <a:latin typeface="Lustria"/>
                <a:ea typeface="Lustria"/>
                <a:cs typeface="Lustria"/>
                <a:sym typeface="Lustria"/>
              </a:defRPr>
            </a:lvl1pPr>
            <a:lvl2pPr indent="-228600" lvl="1" marL="914400" marR="0" rtl="0" algn="l">
              <a:spcBef>
                <a:spcPts val="600"/>
              </a:spcBef>
              <a:spcAft>
                <a:spcPts val="0"/>
              </a:spcAft>
              <a:buClr>
                <a:schemeClr val="lt2"/>
              </a:buClr>
              <a:buSzPts val="840"/>
              <a:buFont typeface="Noto Sans Symbols"/>
              <a:buNone/>
              <a:defRPr b="0" i="0" sz="1200" u="none" cap="none" strike="noStrike">
                <a:solidFill>
                  <a:schemeClr val="lt2"/>
                </a:solidFill>
                <a:latin typeface="Lustria"/>
                <a:ea typeface="Lustria"/>
                <a:cs typeface="Lustria"/>
                <a:sym typeface="Lustria"/>
              </a:defRPr>
            </a:lvl2pPr>
            <a:lvl3pPr indent="-228600" lvl="2" marL="1371600" marR="0" rtl="0" algn="l">
              <a:spcBef>
                <a:spcPts val="600"/>
              </a:spcBef>
              <a:spcAft>
                <a:spcPts val="0"/>
              </a:spcAft>
              <a:buClr>
                <a:schemeClr val="lt2"/>
              </a:buClr>
              <a:buSzPts val="700"/>
              <a:buFont typeface="Noto Sans Symbols"/>
              <a:buNone/>
              <a:defRPr b="0" i="0" sz="1000" u="none" cap="none" strike="noStrike">
                <a:solidFill>
                  <a:schemeClr val="lt2"/>
                </a:solidFill>
                <a:latin typeface="Lustria"/>
                <a:ea typeface="Lustria"/>
                <a:cs typeface="Lustria"/>
                <a:sym typeface="Lustria"/>
              </a:defRPr>
            </a:lvl3pPr>
            <a:lvl4pPr indent="-228600" lvl="3" marL="18288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4pPr>
            <a:lvl5pPr indent="-228600" lvl="4" marL="22860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5pPr>
            <a:lvl6pPr indent="-228600" lvl="5" marL="27432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6pPr>
            <a:lvl7pPr indent="-228600" lvl="6" marL="32004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7pPr>
            <a:lvl8pPr indent="-228600" lvl="7" marL="3657600" marR="0" rtl="0" algn="l">
              <a:spcBef>
                <a:spcPts val="600"/>
              </a:spcBef>
              <a:spcAft>
                <a:spcPts val="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8pPr>
            <a:lvl9pPr indent="-228600" lvl="8" marL="4114800" marR="0" rtl="0" algn="l">
              <a:spcBef>
                <a:spcPts val="600"/>
              </a:spcBef>
              <a:spcAft>
                <a:spcPts val="600"/>
              </a:spcAft>
              <a:buClr>
                <a:schemeClr val="lt2"/>
              </a:buClr>
              <a:buSzPts val="630"/>
              <a:buFont typeface="Noto Sans Symbols"/>
              <a:buNone/>
              <a:defRPr b="0" i="0" sz="900" u="none" cap="none" strike="noStrike">
                <a:solidFill>
                  <a:schemeClr val="lt2"/>
                </a:solidFill>
                <a:latin typeface="Lustria"/>
                <a:ea typeface="Lustria"/>
                <a:cs typeface="Lustria"/>
                <a:sym typeface="Lustria"/>
              </a:defRPr>
            </a:lvl9pPr>
          </a:lstStyle>
          <a:p/>
        </p:txBody>
      </p:sp>
      <p:sp>
        <p:nvSpPr>
          <p:cNvPr id="68" name="Google Shape;68;p1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69" name="Google Shape;69;p10"/>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70" name="Google Shape;70;p1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lstStyle>
            <a:lvl1pPr lvl="0" marR="0" rtl="0" algn="ctr">
              <a:spcBef>
                <a:spcPts val="0"/>
              </a:spcBef>
              <a:spcAft>
                <a:spcPts val="0"/>
              </a:spcAft>
              <a:buClr>
                <a:schemeClr val="lt2"/>
              </a:buClr>
              <a:buSzPts val="4000"/>
              <a:buFont typeface="Lustria"/>
              <a:buNone/>
              <a:defRPr b="0" i="0" sz="4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lstStyle>
            <a:lvl1pPr indent="-317500" lvl="0" marL="457200" marR="0" rtl="0" algn="l">
              <a:spcBef>
                <a:spcPts val="400"/>
              </a:spcBef>
              <a:spcAft>
                <a:spcPts val="0"/>
              </a:spcAft>
              <a:buClr>
                <a:schemeClr val="lt2"/>
              </a:buClr>
              <a:buSzPts val="1400"/>
              <a:buFont typeface="Noto Sans Symbols"/>
              <a:buChar char="◈"/>
              <a:defRPr b="0" i="0" sz="2000" u="none" cap="none" strike="noStrike">
                <a:solidFill>
                  <a:schemeClr val="lt2"/>
                </a:solidFill>
                <a:latin typeface="Lustria"/>
                <a:ea typeface="Lustria"/>
                <a:cs typeface="Lustria"/>
                <a:sym typeface="Lustria"/>
              </a:defRPr>
            </a:lvl1pPr>
            <a:lvl2pPr indent="-308610" lvl="1" marL="914400" marR="0" rtl="0" algn="l">
              <a:spcBef>
                <a:spcPts val="600"/>
              </a:spcBef>
              <a:spcAft>
                <a:spcPts val="0"/>
              </a:spcAft>
              <a:buClr>
                <a:schemeClr val="lt2"/>
              </a:buClr>
              <a:buSzPts val="1260"/>
              <a:buFont typeface="Noto Sans Symbols"/>
              <a:buChar char="◈"/>
              <a:defRPr b="0" i="0" sz="1800" u="none" cap="none" strike="noStrike">
                <a:solidFill>
                  <a:schemeClr val="lt2"/>
                </a:solidFill>
                <a:latin typeface="Lustria"/>
                <a:ea typeface="Lustria"/>
                <a:cs typeface="Lustria"/>
                <a:sym typeface="Lustria"/>
              </a:defRPr>
            </a:lvl2pPr>
            <a:lvl3pPr indent="-299719" lvl="2" marL="1371600" marR="0" rtl="0" algn="l">
              <a:spcBef>
                <a:spcPts val="600"/>
              </a:spcBef>
              <a:spcAft>
                <a:spcPts val="0"/>
              </a:spcAft>
              <a:buClr>
                <a:schemeClr val="lt2"/>
              </a:buClr>
              <a:buSzPts val="1120"/>
              <a:buFont typeface="Noto Sans Symbols"/>
              <a:buChar char="◈"/>
              <a:defRPr b="0" i="0" sz="1600" u="none" cap="none" strike="noStrike">
                <a:solidFill>
                  <a:schemeClr val="lt2"/>
                </a:solidFill>
                <a:latin typeface="Lustria"/>
                <a:ea typeface="Lustria"/>
                <a:cs typeface="Lustria"/>
                <a:sym typeface="Lustria"/>
              </a:defRPr>
            </a:lvl3pPr>
            <a:lvl4pPr indent="-290830" lvl="3" marL="18288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4pPr>
            <a:lvl5pPr indent="-290829" lvl="4" marL="22860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5pPr>
            <a:lvl6pPr indent="-290829" lvl="5" marL="27432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6pPr>
            <a:lvl7pPr indent="-290829" lvl="6" marL="32004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7pPr>
            <a:lvl8pPr indent="-290829" lvl="7" marL="3657600" marR="0" rtl="0" algn="l">
              <a:spcBef>
                <a:spcPts val="600"/>
              </a:spcBef>
              <a:spcAft>
                <a:spcPts val="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8pPr>
            <a:lvl9pPr indent="-290829" lvl="8" marL="4114800" marR="0" rtl="0" algn="l">
              <a:spcBef>
                <a:spcPts val="600"/>
              </a:spcBef>
              <a:spcAft>
                <a:spcPts val="600"/>
              </a:spcAft>
              <a:buClr>
                <a:schemeClr val="lt2"/>
              </a:buClr>
              <a:buSzPts val="980"/>
              <a:buFont typeface="Noto Sans Symbols"/>
              <a:buChar char="◈"/>
              <a:defRPr b="0" i="0" sz="1400" u="none" cap="none" strike="noStrike">
                <a:solidFill>
                  <a:schemeClr val="lt2"/>
                </a:solidFill>
                <a:latin typeface="Lustria"/>
                <a:ea typeface="Lustria"/>
                <a:cs typeface="Lustria"/>
                <a:sym typeface="Lustria"/>
              </a:defRPr>
            </a:lvl9pPr>
          </a:lstStyle>
          <a:p/>
        </p:txBody>
      </p:sp>
      <p:sp>
        <p:nvSpPr>
          <p:cNvPr id="8" name="Google Shape;8;p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 name="Google Shape;9;p1"/>
          <p:cNvSpPr txBox="1"/>
          <p:nvPr>
            <p:ph idx="11" type="ftr"/>
          </p:nvPr>
        </p:nvSpPr>
        <p:spPr>
          <a:xfrm>
            <a:off x="913795" y="5883275"/>
            <a:ext cx="667286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00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 name="Google Shape;10;p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F2F2F2"/>
                </a:solidFill>
                <a:latin typeface="Lustria"/>
                <a:ea typeface="Lustria"/>
                <a:cs typeface="Lustria"/>
                <a:sym typeface="Lustria"/>
              </a:defRPr>
            </a:lvl1pPr>
            <a:lvl2pPr indent="0" lvl="1" marL="0" marR="0" rtl="0" algn="r">
              <a:spcBef>
                <a:spcPts val="0"/>
              </a:spcBef>
              <a:buNone/>
              <a:defRPr b="0" i="0" sz="1000" u="none" cap="none" strike="noStrike">
                <a:solidFill>
                  <a:srgbClr val="F2F2F2"/>
                </a:solidFill>
                <a:latin typeface="Lustria"/>
                <a:ea typeface="Lustria"/>
                <a:cs typeface="Lustria"/>
                <a:sym typeface="Lustria"/>
              </a:defRPr>
            </a:lvl2pPr>
            <a:lvl3pPr indent="0" lvl="2" marL="0" marR="0" rtl="0" algn="r">
              <a:spcBef>
                <a:spcPts val="0"/>
              </a:spcBef>
              <a:buNone/>
              <a:defRPr b="0" i="0" sz="1000" u="none" cap="none" strike="noStrike">
                <a:solidFill>
                  <a:srgbClr val="F2F2F2"/>
                </a:solidFill>
                <a:latin typeface="Lustria"/>
                <a:ea typeface="Lustria"/>
                <a:cs typeface="Lustria"/>
                <a:sym typeface="Lustria"/>
              </a:defRPr>
            </a:lvl3pPr>
            <a:lvl4pPr indent="0" lvl="3" marL="0" marR="0" rtl="0" algn="r">
              <a:spcBef>
                <a:spcPts val="0"/>
              </a:spcBef>
              <a:buNone/>
              <a:defRPr b="0" i="0" sz="1000" u="none" cap="none" strike="noStrike">
                <a:solidFill>
                  <a:srgbClr val="F2F2F2"/>
                </a:solidFill>
                <a:latin typeface="Lustria"/>
                <a:ea typeface="Lustria"/>
                <a:cs typeface="Lustria"/>
                <a:sym typeface="Lustria"/>
              </a:defRPr>
            </a:lvl4pPr>
            <a:lvl5pPr indent="0" lvl="4" marL="0" marR="0" rtl="0" algn="r">
              <a:spcBef>
                <a:spcPts val="0"/>
              </a:spcBef>
              <a:buNone/>
              <a:defRPr b="0" i="0" sz="1000" u="none" cap="none" strike="noStrike">
                <a:solidFill>
                  <a:srgbClr val="F2F2F2"/>
                </a:solidFill>
                <a:latin typeface="Lustria"/>
                <a:ea typeface="Lustria"/>
                <a:cs typeface="Lustria"/>
                <a:sym typeface="Lustria"/>
              </a:defRPr>
            </a:lvl5pPr>
            <a:lvl6pPr indent="0" lvl="5" marL="0" marR="0" rtl="0" algn="r">
              <a:spcBef>
                <a:spcPts val="0"/>
              </a:spcBef>
              <a:buNone/>
              <a:defRPr b="0" i="0" sz="1000" u="none" cap="none" strike="noStrike">
                <a:solidFill>
                  <a:srgbClr val="F2F2F2"/>
                </a:solidFill>
                <a:latin typeface="Lustria"/>
                <a:ea typeface="Lustria"/>
                <a:cs typeface="Lustria"/>
                <a:sym typeface="Lustria"/>
              </a:defRPr>
            </a:lvl6pPr>
            <a:lvl7pPr indent="0" lvl="6" marL="0" marR="0" rtl="0" algn="r">
              <a:spcBef>
                <a:spcPts val="0"/>
              </a:spcBef>
              <a:buNone/>
              <a:defRPr b="0" i="0" sz="1000" u="none" cap="none" strike="noStrike">
                <a:solidFill>
                  <a:srgbClr val="F2F2F2"/>
                </a:solidFill>
                <a:latin typeface="Lustria"/>
                <a:ea typeface="Lustria"/>
                <a:cs typeface="Lustria"/>
                <a:sym typeface="Lustria"/>
              </a:defRPr>
            </a:lvl7pPr>
            <a:lvl8pPr indent="0" lvl="7" marL="0" marR="0" rtl="0" algn="r">
              <a:spcBef>
                <a:spcPts val="0"/>
              </a:spcBef>
              <a:buNone/>
              <a:defRPr b="0" i="0" sz="1000" u="none" cap="none" strike="noStrike">
                <a:solidFill>
                  <a:srgbClr val="F2F2F2"/>
                </a:solidFill>
                <a:latin typeface="Lustria"/>
                <a:ea typeface="Lustria"/>
                <a:cs typeface="Lustria"/>
                <a:sym typeface="Lustria"/>
              </a:defRPr>
            </a:lvl8pPr>
            <a:lvl9pPr indent="0" lvl="8" marL="0" marR="0" rtl="0" algn="r">
              <a:spcBef>
                <a:spcPts val="0"/>
              </a:spcBef>
              <a:buNone/>
              <a:defRPr b="0" i="0" sz="100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txBox="1"/>
          <p:nvPr>
            <p:ph type="ctrTitle"/>
          </p:nvPr>
        </p:nvSpPr>
        <p:spPr>
          <a:xfrm>
            <a:off x="1370693" y="1769540"/>
            <a:ext cx="9440034" cy="18288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SzPts val="4860"/>
              <a:buFont typeface="Lustria"/>
              <a:buNone/>
            </a:pPr>
            <a:r>
              <a:rPr b="0" i="0" lang="en-AU" sz="4860" u="none" cap="none" strike="noStrike">
                <a:solidFill>
                  <a:schemeClr val="lt2"/>
                </a:solidFill>
                <a:latin typeface="Lustria"/>
                <a:ea typeface="Lustria"/>
                <a:cs typeface="Lustria"/>
                <a:sym typeface="Lustria"/>
              </a:rPr>
              <a:t>The Hebrew Scriptures:</a:t>
            </a:r>
            <a:br>
              <a:rPr b="0" i="0" lang="en-AU" sz="4860" u="none" cap="none" strike="noStrike">
                <a:solidFill>
                  <a:schemeClr val="lt2"/>
                </a:solidFill>
                <a:latin typeface="Lustria"/>
                <a:ea typeface="Lustria"/>
                <a:cs typeface="Lustria"/>
                <a:sym typeface="Lustria"/>
              </a:rPr>
            </a:br>
            <a:r>
              <a:rPr b="0" i="0" lang="en-AU" sz="4860" u="none" cap="none" strike="noStrike">
                <a:solidFill>
                  <a:schemeClr val="lt2"/>
                </a:solidFill>
                <a:latin typeface="Lustria"/>
                <a:ea typeface="Lustria"/>
                <a:cs typeface="Lustria"/>
                <a:sym typeface="Lustria"/>
              </a:rPr>
              <a:t>On being human and in relationship with God</a:t>
            </a:r>
            <a:endParaRPr b="0" i="0" sz="4860" u="none" cap="none" strike="noStrike">
              <a:solidFill>
                <a:schemeClr val="lt2"/>
              </a:solidFill>
              <a:latin typeface="Lustria"/>
              <a:ea typeface="Lustria"/>
              <a:cs typeface="Lustria"/>
              <a:sym typeface="Lustria"/>
            </a:endParaRPr>
          </a:p>
        </p:txBody>
      </p:sp>
      <p:sp>
        <p:nvSpPr>
          <p:cNvPr id="145" name="Google Shape;145;p19"/>
          <p:cNvSpPr txBox="1"/>
          <p:nvPr>
            <p:ph idx="1" type="subTitle"/>
          </p:nvPr>
        </p:nvSpPr>
        <p:spPr>
          <a:xfrm>
            <a:off x="1370693" y="3598339"/>
            <a:ext cx="9440034" cy="104986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2"/>
              </a:buClr>
              <a:buSzPts val="1190"/>
              <a:buFont typeface="Noto Sans Symbols"/>
              <a:buNone/>
            </a:pPr>
            <a:r>
              <a:rPr b="0" i="0" lang="en-AU" sz="1700" u="none" cap="none" strike="noStrike">
                <a:solidFill>
                  <a:schemeClr val="lt1"/>
                </a:solidFill>
                <a:latin typeface="Lustria"/>
                <a:ea typeface="Lustria"/>
                <a:cs typeface="Lustria"/>
                <a:sym typeface="Lustria"/>
              </a:rPr>
              <a:t>Professor Renée Köhler-Ryan</a:t>
            </a:r>
            <a:endParaRPr/>
          </a:p>
          <a:p>
            <a:pPr indent="0" lvl="0" marL="0" marR="0" rtl="0" algn="ctr">
              <a:lnSpc>
                <a:spcPct val="90000"/>
              </a:lnSpc>
              <a:spcBef>
                <a:spcPts val="940"/>
              </a:spcBef>
              <a:spcAft>
                <a:spcPts val="0"/>
              </a:spcAft>
              <a:buClr>
                <a:schemeClr val="lt2"/>
              </a:buClr>
              <a:buSzPts val="1190"/>
              <a:buFont typeface="Noto Sans Symbols"/>
              <a:buNone/>
            </a:pPr>
            <a:r>
              <a:rPr b="0" i="0" lang="en-AU" sz="1700" u="none" cap="none" strike="noStrike">
                <a:solidFill>
                  <a:schemeClr val="lt1"/>
                </a:solidFill>
                <a:latin typeface="Lustria"/>
                <a:ea typeface="Lustria"/>
                <a:cs typeface="Lustria"/>
                <a:sym typeface="Lustria"/>
              </a:rPr>
              <a:t>Dean, School of Philosophy and Theology</a:t>
            </a:r>
            <a:endParaRPr/>
          </a:p>
          <a:p>
            <a:pPr indent="0" lvl="0" marL="0" marR="0" rtl="0" algn="ctr">
              <a:lnSpc>
                <a:spcPct val="90000"/>
              </a:lnSpc>
              <a:spcBef>
                <a:spcPts val="940"/>
              </a:spcBef>
              <a:spcAft>
                <a:spcPts val="0"/>
              </a:spcAft>
              <a:buClr>
                <a:schemeClr val="lt2"/>
              </a:buClr>
              <a:buSzPts val="1190"/>
              <a:buFont typeface="Noto Sans Symbols"/>
              <a:buNone/>
            </a:pPr>
            <a:r>
              <a:rPr b="0" i="0" lang="en-AU" sz="1700" u="none" cap="none" strike="noStrike">
                <a:solidFill>
                  <a:schemeClr val="lt1"/>
                </a:solidFill>
                <a:latin typeface="Lustria"/>
                <a:ea typeface="Lustria"/>
                <a:cs typeface="Lustria"/>
                <a:sym typeface="Lustria"/>
              </a:rPr>
              <a:t>University of Notre Dame Australia</a:t>
            </a:r>
            <a:endParaRPr b="0" i="0" sz="1700" u="none" cap="none" strike="noStrike">
              <a:solidFill>
                <a:schemeClr val="lt1"/>
              </a:solidFill>
              <a:latin typeface="Lustria"/>
              <a:ea typeface="Lustria"/>
              <a:cs typeface="Lustria"/>
              <a:sym typeface="Lust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Covenant with Abraham</a:t>
            </a:r>
            <a:endParaRPr b="0" i="0" sz="4000" u="none" cap="none" strike="noStrike">
              <a:solidFill>
                <a:schemeClr val="lt2"/>
              </a:solidFill>
              <a:latin typeface="Lustria"/>
              <a:ea typeface="Lustria"/>
              <a:cs typeface="Lustria"/>
              <a:sym typeface="Lustria"/>
            </a:endParaRPr>
          </a:p>
        </p:txBody>
      </p:sp>
      <p:sp>
        <p:nvSpPr>
          <p:cNvPr id="208" name="Google Shape;208;p28"/>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90000"/>
              </a:lnSpc>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developing identity: from Abram to Abraham</a:t>
            </a:r>
            <a:endParaRPr/>
          </a:p>
          <a:p>
            <a:pPr indent="-306000" lvl="0" marL="342900" marR="0" rtl="0" algn="l">
              <a:lnSpc>
                <a:spcPct val="90000"/>
              </a:lnSpc>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tested sense of self in relationship to God: Abraham and Isaac</a:t>
            </a:r>
            <a:endParaRPr/>
          </a:p>
          <a:p>
            <a:pPr indent="-306000" lvl="0" marL="342900" marR="0" rtl="0" algn="l">
              <a:lnSpc>
                <a:spcPct val="90000"/>
              </a:lnSpc>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covenant that extends through the cosmos and history</a:t>
            </a:r>
            <a:endParaRPr/>
          </a:p>
          <a:p>
            <a:pPr indent="-217100" lvl="0" marL="342900" marR="0" rtl="0" algn="l">
              <a:lnSpc>
                <a:spcPct val="90000"/>
              </a:lnSpc>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217100" lvl="0" marL="342900" marR="0" rtl="0" algn="l">
              <a:lnSpc>
                <a:spcPct val="90000"/>
              </a:lnSpc>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0" lvl="0" marL="36900" marR="0" rtl="0" algn="l">
              <a:lnSpc>
                <a:spcPct val="90000"/>
              </a:lnSpc>
              <a:spcBef>
                <a:spcPts val="860"/>
              </a:spcBef>
              <a:spcAft>
                <a:spcPts val="0"/>
              </a:spcAft>
              <a:buClr>
                <a:schemeClr val="lt2"/>
              </a:buClr>
              <a:buSzPts val="910"/>
              <a:buFont typeface="Noto Sans Symbols"/>
              <a:buNone/>
            </a:pPr>
            <a:r>
              <a:rPr b="0" i="0" lang="en-AU" sz="1300" u="none" cap="none" strike="noStrike">
                <a:solidFill>
                  <a:schemeClr val="lt2"/>
                </a:solidFill>
                <a:latin typeface="Lustria"/>
                <a:ea typeface="Lustria"/>
                <a:cs typeface="Lustria"/>
                <a:sym typeface="Lustria"/>
              </a:rPr>
              <a:t>Picture: Arent de Gelder 1645 – 1727</a:t>
            </a:r>
            <a:endParaRPr/>
          </a:p>
          <a:p>
            <a:pPr indent="0" lvl="0" marL="36900" marR="0" rtl="0" algn="l">
              <a:lnSpc>
                <a:spcPct val="90000"/>
              </a:lnSpc>
              <a:spcBef>
                <a:spcPts val="860"/>
              </a:spcBef>
              <a:spcAft>
                <a:spcPts val="0"/>
              </a:spcAft>
              <a:buClr>
                <a:schemeClr val="lt2"/>
              </a:buClr>
              <a:buSzPts val="910"/>
              <a:buFont typeface="Noto Sans Symbols"/>
              <a:buNone/>
            </a:pPr>
            <a:r>
              <a:rPr b="0" i="0" lang="en-AU" sz="1300" u="none" cap="none" strike="noStrike">
                <a:solidFill>
                  <a:schemeClr val="lt2"/>
                </a:solidFill>
                <a:latin typeface="Lustria"/>
                <a:ea typeface="Lustria"/>
                <a:cs typeface="Lustria"/>
                <a:sym typeface="Lustria"/>
              </a:rPr>
              <a:t>God and the Angels visit Abraham</a:t>
            </a:r>
            <a:endParaRPr/>
          </a:p>
          <a:p>
            <a:pPr indent="0" lvl="0" marL="36900" marR="0" rtl="0" algn="l">
              <a:lnSpc>
                <a:spcPct val="90000"/>
              </a:lnSpc>
              <a:spcBef>
                <a:spcPts val="860"/>
              </a:spcBef>
              <a:spcAft>
                <a:spcPts val="0"/>
              </a:spcAft>
              <a:buClr>
                <a:schemeClr val="lt2"/>
              </a:buClr>
              <a:buSzPts val="910"/>
              <a:buFont typeface="Noto Sans Symbols"/>
              <a:buNone/>
            </a:pPr>
            <a:r>
              <a:rPr b="0" i="0" lang="en-AU" sz="1300" u="none" cap="none" strike="noStrike">
                <a:solidFill>
                  <a:schemeClr val="lt2"/>
                </a:solidFill>
                <a:latin typeface="Lustria"/>
                <a:ea typeface="Lustria"/>
                <a:cs typeface="Lustria"/>
                <a:sym typeface="Lustria"/>
              </a:rPr>
              <a:t>https://www.artbible.info/art/large/541.html</a:t>
            </a:r>
            <a:endParaRPr/>
          </a:p>
          <a:p>
            <a:pPr indent="-189990" lvl="1" marL="720000" marR="0" rtl="0" algn="l">
              <a:lnSpc>
                <a:spcPct val="90000"/>
              </a:lnSpc>
              <a:spcBef>
                <a:spcPts val="960"/>
              </a:spcBef>
              <a:spcAft>
                <a:spcPts val="0"/>
              </a:spcAft>
              <a:buClr>
                <a:schemeClr val="lt2"/>
              </a:buClr>
              <a:buSzPts val="1260"/>
              <a:buFont typeface="Noto Sans Symbols"/>
              <a:buNone/>
            </a:pPr>
            <a:r>
              <a:t/>
            </a:r>
            <a:endParaRPr b="0" i="0" sz="1800" u="none" cap="none" strike="noStrike">
              <a:solidFill>
                <a:schemeClr val="lt2"/>
              </a:solidFill>
              <a:latin typeface="Lustria"/>
              <a:ea typeface="Lustria"/>
              <a:cs typeface="Lustria"/>
              <a:sym typeface="Lustria"/>
            </a:endParaRPr>
          </a:p>
        </p:txBody>
      </p:sp>
      <p:pic>
        <p:nvPicPr>
          <p:cNvPr id="209" name="Google Shape;209;p28"/>
          <p:cNvPicPr preferRelativeResize="0"/>
          <p:nvPr>
            <p:ph idx="2" type="body"/>
          </p:nvPr>
        </p:nvPicPr>
        <p:blipFill rotWithShape="1">
          <a:blip r:embed="rId3">
            <a:alphaModFix/>
          </a:blip>
          <a:srcRect b="0" l="0" r="0" t="0"/>
          <a:stretch/>
        </p:blipFill>
        <p:spPr>
          <a:xfrm>
            <a:off x="6202363" y="2133170"/>
            <a:ext cx="5065712" cy="3256822"/>
          </a:xfrm>
          <a:prstGeom prst="rect">
            <a:avLst/>
          </a:prstGeom>
          <a:noFill/>
          <a:ln>
            <a:noFill/>
          </a:ln>
          <a:effectLst>
            <a:outerShdw blurRad="25400">
              <a:srgbClr val="000000">
                <a:alpha val="45882"/>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Covenant as Call and Response</a:t>
            </a:r>
            <a:endParaRPr b="0" i="0" sz="4000" u="none" cap="none" strike="noStrike">
              <a:solidFill>
                <a:schemeClr val="lt2"/>
              </a:solidFill>
              <a:latin typeface="Lustria"/>
              <a:ea typeface="Lustria"/>
              <a:cs typeface="Lustria"/>
              <a:sym typeface="Lustria"/>
            </a:endParaRPr>
          </a:p>
        </p:txBody>
      </p:sp>
      <p:sp>
        <p:nvSpPr>
          <p:cNvPr id="215" name="Google Shape;215;p29"/>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90000"/>
              </a:lnSpc>
              <a:spcBef>
                <a:spcPts val="0"/>
              </a:spcBef>
              <a:spcAft>
                <a:spcPts val="0"/>
              </a:spcAft>
              <a:buClr>
                <a:schemeClr val="lt2"/>
              </a:buClr>
              <a:buSzPts val="1295"/>
              <a:buFont typeface="Noto Sans Symbols"/>
              <a:buChar char="◈"/>
            </a:pPr>
            <a:r>
              <a:rPr b="0" i="0" lang="en-AU" sz="1850" u="none" cap="none" strike="noStrike">
                <a:solidFill>
                  <a:schemeClr val="lt2"/>
                </a:solidFill>
                <a:latin typeface="Lustria"/>
                <a:ea typeface="Lustria"/>
                <a:cs typeface="Lustria"/>
                <a:sym typeface="Lustria"/>
              </a:rPr>
              <a:t>Genesis 17: God to Abraham</a:t>
            </a:r>
            <a:endParaRPr/>
          </a:p>
          <a:p>
            <a:pPr indent="-306000" lvl="0" marL="342900" marR="0" rtl="0" algn="l">
              <a:lnSpc>
                <a:spcPct val="90000"/>
              </a:lnSpc>
              <a:spcBef>
                <a:spcPts val="970"/>
              </a:spcBef>
              <a:spcAft>
                <a:spcPts val="0"/>
              </a:spcAft>
              <a:buClr>
                <a:schemeClr val="lt2"/>
              </a:buClr>
              <a:buSzPts val="1295"/>
              <a:buFont typeface="Noto Sans Symbols"/>
              <a:buChar char="◈"/>
            </a:pPr>
            <a:r>
              <a:rPr b="0" i="0" lang="en-AU" sz="1850" u="none" cap="none" strike="noStrike">
                <a:solidFill>
                  <a:schemeClr val="lt2"/>
                </a:solidFill>
                <a:latin typeface="Lustria"/>
                <a:ea typeface="Lustria"/>
                <a:cs typeface="Lustria"/>
                <a:sym typeface="Lustria"/>
              </a:rPr>
              <a:t>“I will make you exceedingly fertile”</a:t>
            </a:r>
            <a:endParaRPr/>
          </a:p>
          <a:p>
            <a:pPr indent="-306000" lvl="0" marL="342900" marR="0" rtl="0" algn="l">
              <a:lnSpc>
                <a:spcPct val="90000"/>
              </a:lnSpc>
              <a:spcBef>
                <a:spcPts val="970"/>
              </a:spcBef>
              <a:spcAft>
                <a:spcPts val="0"/>
              </a:spcAft>
              <a:buClr>
                <a:schemeClr val="lt2"/>
              </a:buClr>
              <a:buSzPts val="1295"/>
              <a:buFont typeface="Noto Sans Symbols"/>
              <a:buChar char="◈"/>
            </a:pPr>
            <a:r>
              <a:rPr b="0" i="0" lang="en-AU" sz="1850" u="none" cap="none" strike="noStrike">
                <a:solidFill>
                  <a:schemeClr val="lt2"/>
                </a:solidFill>
                <a:latin typeface="Lustria"/>
                <a:ea typeface="Lustria"/>
                <a:cs typeface="Lustria"/>
                <a:sym typeface="Lustria"/>
              </a:rPr>
              <a:t>“I shall make you into nations, and your issue will be kings”</a:t>
            </a:r>
            <a:endParaRPr/>
          </a:p>
          <a:p>
            <a:pPr indent="-306000" lvl="0" marL="342900" marR="0" rtl="0" algn="l">
              <a:lnSpc>
                <a:spcPct val="90000"/>
              </a:lnSpc>
              <a:spcBef>
                <a:spcPts val="970"/>
              </a:spcBef>
              <a:spcAft>
                <a:spcPts val="0"/>
              </a:spcAft>
              <a:buClr>
                <a:schemeClr val="lt2"/>
              </a:buClr>
              <a:buSzPts val="1295"/>
              <a:buFont typeface="Noto Sans Symbols"/>
              <a:buChar char="◈"/>
            </a:pPr>
            <a:r>
              <a:rPr b="0" i="0" lang="en-AU" sz="1850" u="none" cap="none" strike="noStrike">
                <a:solidFill>
                  <a:schemeClr val="lt2"/>
                </a:solidFill>
                <a:latin typeface="Lustria"/>
                <a:ea typeface="Lustria"/>
                <a:cs typeface="Lustria"/>
                <a:sym typeface="Lustria"/>
              </a:rPr>
              <a:t>“I shall maintain my covenant between myself and you, and your descendants after you, generation after generation, as a covenant in perpetuity, to be your god and the God of your descendants after you”</a:t>
            </a:r>
            <a:endParaRPr/>
          </a:p>
          <a:p>
            <a:pPr indent="-306000" lvl="0" marL="342900" marR="0" rtl="0" algn="l">
              <a:lnSpc>
                <a:spcPct val="90000"/>
              </a:lnSpc>
              <a:spcBef>
                <a:spcPts val="970"/>
              </a:spcBef>
              <a:spcAft>
                <a:spcPts val="0"/>
              </a:spcAft>
              <a:buClr>
                <a:schemeClr val="lt2"/>
              </a:buClr>
              <a:buSzPts val="1295"/>
              <a:buFont typeface="Noto Sans Symbols"/>
              <a:buChar char="◈"/>
            </a:pPr>
            <a:r>
              <a:rPr b="0" i="0" lang="en-AU" sz="1850" u="none" cap="none" strike="noStrike">
                <a:solidFill>
                  <a:schemeClr val="lt2"/>
                </a:solidFill>
                <a:latin typeface="Lustria"/>
                <a:ea typeface="Lustria"/>
                <a:cs typeface="Lustria"/>
                <a:sym typeface="Lustria"/>
              </a:rPr>
              <a:t>“I shall give the country where you are are now immigrants, the entire land of Canaan, to own in perpetuity. And I shall be their God.”</a:t>
            </a:r>
            <a:endParaRPr b="0" i="0" sz="1850" u="none" cap="none" strike="noStrike">
              <a:solidFill>
                <a:schemeClr val="lt2"/>
              </a:solidFill>
              <a:latin typeface="Lustria"/>
              <a:ea typeface="Lustria"/>
              <a:cs typeface="Lustria"/>
              <a:sym typeface="Lustria"/>
            </a:endParaRPr>
          </a:p>
        </p:txBody>
      </p:sp>
      <p:sp>
        <p:nvSpPr>
          <p:cNvPr id="216" name="Google Shape;216;p29"/>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90000"/>
              </a:lnSpc>
              <a:spcBef>
                <a:spcPts val="0"/>
              </a:spcBef>
              <a:spcAft>
                <a:spcPts val="0"/>
              </a:spcAft>
              <a:buClr>
                <a:schemeClr val="lt2"/>
              </a:buClr>
              <a:buSzPts val="1295"/>
              <a:buFont typeface="Noto Sans Symbols"/>
              <a:buChar char="◈"/>
            </a:pPr>
            <a:r>
              <a:rPr b="0" i="0" lang="en-AU" sz="1850" u="none" cap="none" strike="noStrike">
                <a:solidFill>
                  <a:schemeClr val="lt2"/>
                </a:solidFill>
                <a:latin typeface="Lustria"/>
                <a:ea typeface="Lustria"/>
                <a:cs typeface="Lustria"/>
                <a:sym typeface="Lustria"/>
              </a:rPr>
              <a:t>“You for your part must keep my covenant, you and your descendants after you, generation after generation. This is my covenant which you must keep between myself and you, and your descendants after you: every one of your males must be circumcised.”</a:t>
            </a:r>
            <a:endParaRPr/>
          </a:p>
          <a:p>
            <a:pPr indent="-306000" lvl="0" marL="342900" marR="0" rtl="0" algn="l">
              <a:lnSpc>
                <a:spcPct val="90000"/>
              </a:lnSpc>
              <a:spcBef>
                <a:spcPts val="970"/>
              </a:spcBef>
              <a:spcAft>
                <a:spcPts val="0"/>
              </a:spcAft>
              <a:buClr>
                <a:schemeClr val="lt2"/>
              </a:buClr>
              <a:buSzPts val="1295"/>
              <a:buFont typeface="Noto Sans Symbols"/>
              <a:buChar char="◈"/>
            </a:pPr>
            <a:r>
              <a:rPr b="0" i="0" lang="en-AU" sz="1850" u="none" cap="none" strike="noStrike">
                <a:solidFill>
                  <a:schemeClr val="lt2"/>
                </a:solidFill>
                <a:latin typeface="Lustria"/>
                <a:ea typeface="Lustria"/>
                <a:cs typeface="Lustria"/>
                <a:sym typeface="Lustria"/>
              </a:rPr>
              <a:t>Change of name: Abram to Abraham; Sara to Sarah</a:t>
            </a:r>
            <a:endParaRPr/>
          </a:p>
          <a:p>
            <a:pPr indent="-270000" lvl="1" marL="720000" marR="0" rtl="0" algn="l">
              <a:lnSpc>
                <a:spcPct val="90000"/>
              </a:lnSpc>
              <a:spcBef>
                <a:spcPts val="933"/>
              </a:spcBef>
              <a:spcAft>
                <a:spcPts val="0"/>
              </a:spcAft>
              <a:buClr>
                <a:schemeClr val="lt2"/>
              </a:buClr>
              <a:buSzPts val="1166"/>
              <a:buFont typeface="Noto Sans Symbols"/>
              <a:buChar char="◈"/>
            </a:pPr>
            <a:r>
              <a:rPr b="0" i="0" lang="en-AU" sz="1665" u="none" cap="none" strike="noStrike">
                <a:solidFill>
                  <a:schemeClr val="lt2"/>
                </a:solidFill>
                <a:latin typeface="Lustria"/>
                <a:ea typeface="Lustria"/>
                <a:cs typeface="Lustria"/>
                <a:sym typeface="Lustria"/>
              </a:rPr>
              <a:t>A foreshadowing: a child in old age, for nothing is impossible with God</a:t>
            </a:r>
            <a:endParaRPr/>
          </a:p>
          <a:p>
            <a:pPr indent="-195990" lvl="1" marL="720000" marR="0" rtl="0" algn="l">
              <a:lnSpc>
                <a:spcPct val="90000"/>
              </a:lnSpc>
              <a:spcBef>
                <a:spcPts val="933"/>
              </a:spcBef>
              <a:spcAft>
                <a:spcPts val="0"/>
              </a:spcAft>
              <a:buClr>
                <a:schemeClr val="lt2"/>
              </a:buClr>
              <a:buSzPts val="1166"/>
              <a:buFont typeface="Noto Sans Symbols"/>
              <a:buNone/>
            </a:pPr>
            <a:r>
              <a:t/>
            </a:r>
            <a:endParaRPr b="0" i="0" sz="1665" u="none" cap="none" strike="noStrike">
              <a:solidFill>
                <a:schemeClr val="lt2"/>
              </a:solidFill>
              <a:latin typeface="Lustria"/>
              <a:ea typeface="Lustria"/>
              <a:cs typeface="Lustria"/>
              <a:sym typeface="Lust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Covenant with Moses</a:t>
            </a:r>
            <a:endParaRPr b="0" i="0" sz="4000" u="none" cap="none" strike="noStrike">
              <a:solidFill>
                <a:schemeClr val="lt2"/>
              </a:solidFill>
              <a:latin typeface="Lustria"/>
              <a:ea typeface="Lustria"/>
              <a:cs typeface="Lustria"/>
              <a:sym typeface="Lustria"/>
            </a:endParaRPr>
          </a:p>
        </p:txBody>
      </p:sp>
      <p:pic>
        <p:nvPicPr>
          <p:cNvPr id="222" name="Google Shape;222;p30"/>
          <p:cNvPicPr preferRelativeResize="0"/>
          <p:nvPr>
            <p:ph idx="1" type="body"/>
          </p:nvPr>
        </p:nvPicPr>
        <p:blipFill rotWithShape="1">
          <a:blip r:embed="rId3">
            <a:alphaModFix/>
          </a:blip>
          <a:srcRect b="0" l="0" r="0" t="0"/>
          <a:stretch/>
        </p:blipFill>
        <p:spPr>
          <a:xfrm>
            <a:off x="914400" y="2067881"/>
            <a:ext cx="5059363" cy="3387401"/>
          </a:xfrm>
          <a:prstGeom prst="rect">
            <a:avLst/>
          </a:prstGeom>
          <a:noFill/>
          <a:ln>
            <a:noFill/>
          </a:ln>
          <a:effectLst>
            <a:outerShdw blurRad="25400">
              <a:srgbClr val="000000">
                <a:alpha val="45882"/>
              </a:srgbClr>
            </a:outerShdw>
          </a:effectLst>
        </p:spPr>
      </p:pic>
      <p:sp>
        <p:nvSpPr>
          <p:cNvPr id="223" name="Google Shape;223;p30"/>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“After the patriarchs, God formed Israel as his people by freeing them from slavery in Egypt. He established with them the covenant of Mount Sinai and, through Moses, gave them his law so that they would recognize him and serve him as the one living and true God, the provident Father and just judge, and so that they would look for the promised Saviour.”</a:t>
            </a:r>
            <a:endParaRPr/>
          </a:p>
          <a:p>
            <a:pPr indent="-270000" lvl="1" marL="720000" marR="0" rtl="0" algn="l">
              <a:spcBef>
                <a:spcPts val="960"/>
              </a:spcBef>
              <a:spcAft>
                <a:spcPts val="0"/>
              </a:spcAft>
              <a:buClr>
                <a:schemeClr val="lt2"/>
              </a:buClr>
              <a:buSzPts val="1260"/>
              <a:buFont typeface="Noto Sans Symbols"/>
              <a:buChar char="◈"/>
            </a:pPr>
            <a:r>
              <a:rPr b="0" i="1" lang="en-AU" sz="1800" u="none" cap="none" strike="noStrike">
                <a:solidFill>
                  <a:schemeClr val="lt2"/>
                </a:solidFill>
                <a:latin typeface="Lustria"/>
                <a:ea typeface="Lustria"/>
                <a:cs typeface="Lustria"/>
                <a:sym typeface="Lustria"/>
              </a:rPr>
              <a:t>Catechism of the Catholic Church</a:t>
            </a:r>
            <a:r>
              <a:rPr b="0" i="0" lang="en-AU" sz="1800" u="none" cap="none" strike="noStrike">
                <a:solidFill>
                  <a:schemeClr val="lt2"/>
                </a:solidFill>
                <a:latin typeface="Lustria"/>
                <a:ea typeface="Lustria"/>
                <a:cs typeface="Lustria"/>
                <a:sym typeface="Lustria"/>
              </a:rPr>
              <a:t>, 62</a:t>
            </a:r>
            <a:endParaRPr b="0" i="1" sz="1800" u="none" cap="none" strike="noStrike">
              <a:solidFill>
                <a:schemeClr val="lt2"/>
              </a:solidFill>
              <a:latin typeface="Lustria"/>
              <a:ea typeface="Lustria"/>
              <a:cs typeface="Lustria"/>
              <a:sym typeface="Lust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Why the Law?</a:t>
            </a:r>
            <a:endParaRPr b="0" i="0" sz="4000" u="none" cap="none" strike="noStrike">
              <a:solidFill>
                <a:schemeClr val="lt2"/>
              </a:solidFill>
              <a:latin typeface="Lustria"/>
              <a:ea typeface="Lustria"/>
              <a:cs typeface="Lustria"/>
              <a:sym typeface="Lustria"/>
            </a:endParaRPr>
          </a:p>
        </p:txBody>
      </p:sp>
      <p:pic>
        <p:nvPicPr>
          <p:cNvPr id="229" name="Google Shape;229;p31"/>
          <p:cNvPicPr preferRelativeResize="0"/>
          <p:nvPr>
            <p:ph idx="1" type="body"/>
          </p:nvPr>
        </p:nvPicPr>
        <p:blipFill rotWithShape="1">
          <a:blip r:embed="rId3">
            <a:alphaModFix/>
          </a:blip>
          <a:srcRect b="0" l="0" r="0" t="0"/>
          <a:stretch/>
        </p:blipFill>
        <p:spPr>
          <a:xfrm>
            <a:off x="914400" y="2167882"/>
            <a:ext cx="5059363" cy="3187398"/>
          </a:xfrm>
          <a:prstGeom prst="rect">
            <a:avLst/>
          </a:prstGeom>
          <a:noFill/>
          <a:ln>
            <a:noFill/>
          </a:ln>
          <a:effectLst>
            <a:outerShdw blurRad="25400">
              <a:srgbClr val="000000">
                <a:alpha val="45882"/>
              </a:srgbClr>
            </a:outerShdw>
          </a:effectLst>
        </p:spPr>
      </p:pic>
      <p:sp>
        <p:nvSpPr>
          <p:cNvPr id="230" name="Google Shape;230;p31"/>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90000"/>
              </a:lnSpc>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The Law is for humans</a:t>
            </a:r>
            <a:endParaRPr/>
          </a:p>
          <a:p>
            <a:pPr indent="-306000" lvl="0" marL="342900" marR="0" rtl="0" algn="l">
              <a:lnSpc>
                <a:spcPct val="90000"/>
              </a:lnSpc>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It leads to human fulfilment</a:t>
            </a:r>
            <a:endParaRPr/>
          </a:p>
          <a:p>
            <a:pPr indent="-306000" lvl="0" marL="342900" marR="0" rtl="0" algn="l">
              <a:lnSpc>
                <a:spcPct val="90000"/>
              </a:lnSpc>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By placing humans in relationship to God</a:t>
            </a:r>
            <a:endParaRPr/>
          </a:p>
          <a:p>
            <a:pPr indent="-306000" lvl="0" marL="342900" marR="0" rtl="0" algn="l">
              <a:lnSpc>
                <a:spcPct val="90000"/>
              </a:lnSpc>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It is an insight into how we are made in the image of God and how we can work to perfect that image</a:t>
            </a:r>
            <a:endParaRPr/>
          </a:p>
          <a:p>
            <a:pPr indent="-217100" lvl="0" marL="342900" marR="0" rtl="0" algn="l">
              <a:lnSpc>
                <a:spcPct val="90000"/>
              </a:lnSpc>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217100" lvl="0" marL="342900" marR="0" rtl="0" algn="l">
              <a:lnSpc>
                <a:spcPct val="90000"/>
              </a:lnSpc>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306000" lvl="0" marL="342900" marR="0" rtl="0" algn="l">
              <a:lnSpc>
                <a:spcPct val="90000"/>
              </a:lnSpc>
              <a:spcBef>
                <a:spcPts val="900"/>
              </a:spcBef>
              <a:spcAft>
                <a:spcPts val="0"/>
              </a:spcAft>
              <a:buClr>
                <a:schemeClr val="lt2"/>
              </a:buClr>
              <a:buSzPts val="1050"/>
              <a:buFont typeface="Noto Sans Symbols"/>
              <a:buChar char="◈"/>
            </a:pPr>
            <a:r>
              <a:rPr b="0" i="0" lang="en-AU" sz="1500" u="none" cap="none" strike="noStrike">
                <a:solidFill>
                  <a:schemeClr val="lt2"/>
                </a:solidFill>
                <a:latin typeface="Lustria"/>
                <a:ea typeface="Lustria"/>
                <a:cs typeface="Lustria"/>
                <a:sym typeface="Lustria"/>
              </a:rPr>
              <a:t>Picture: Botticelli (Sandro Filipepi) ca. 1445 – 1510, Scenes from the Life of Moses, https://www.artbible.info/art/large/662.html</a:t>
            </a:r>
            <a:endParaRPr/>
          </a:p>
          <a:p>
            <a:pPr indent="-189990" lvl="1" marL="720000" marR="0" rtl="0" algn="l">
              <a:lnSpc>
                <a:spcPct val="90000"/>
              </a:lnSpc>
              <a:spcBef>
                <a:spcPts val="960"/>
              </a:spcBef>
              <a:spcAft>
                <a:spcPts val="0"/>
              </a:spcAft>
              <a:buClr>
                <a:schemeClr val="lt2"/>
              </a:buClr>
              <a:buSzPts val="1260"/>
              <a:buFont typeface="Noto Sans Symbols"/>
              <a:buNone/>
            </a:pPr>
            <a:r>
              <a:t/>
            </a:r>
            <a:endParaRPr b="0" i="0" sz="1800" u="none" cap="none" strike="noStrike">
              <a:solidFill>
                <a:schemeClr val="lt2"/>
              </a:solidFill>
              <a:latin typeface="Lustria"/>
              <a:ea typeface="Lustria"/>
              <a:cs typeface="Lustria"/>
              <a:sym typeface="Lust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Why David?</a:t>
            </a:r>
            <a:endParaRPr b="0" i="0" sz="4000" u="none" cap="none" strike="noStrike">
              <a:solidFill>
                <a:schemeClr val="lt2"/>
              </a:solidFill>
              <a:latin typeface="Lustria"/>
              <a:ea typeface="Lustria"/>
              <a:cs typeface="Lustria"/>
              <a:sym typeface="Lustria"/>
            </a:endParaRPr>
          </a:p>
        </p:txBody>
      </p:sp>
      <p:sp>
        <p:nvSpPr>
          <p:cNvPr id="236" name="Google Shape;236;p32"/>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man “after God’s own heart”</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shepherd who becomes a king</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warrior and a lover</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Anointed and filled with the spirit</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Constantly falling, constantly returning to God</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Self-reflective (in ways Saul was not able to be)</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Wants to build God’s house and is rebuked (via Nathan) but…</a:t>
            </a:r>
            <a:endParaRPr/>
          </a:p>
        </p:txBody>
      </p:sp>
      <p:pic>
        <p:nvPicPr>
          <p:cNvPr id="237" name="Google Shape;237;p32"/>
          <p:cNvPicPr preferRelativeResize="0"/>
          <p:nvPr>
            <p:ph idx="2" type="body"/>
          </p:nvPr>
        </p:nvPicPr>
        <p:blipFill rotWithShape="1">
          <a:blip r:embed="rId3">
            <a:alphaModFix/>
          </a:blip>
          <a:srcRect b="0" l="0" r="0" t="0"/>
          <a:stretch/>
        </p:blipFill>
        <p:spPr>
          <a:xfrm>
            <a:off x="7454022" y="1731963"/>
            <a:ext cx="2562393" cy="4059237"/>
          </a:xfrm>
          <a:prstGeom prst="rect">
            <a:avLst/>
          </a:prstGeom>
          <a:noFill/>
          <a:ln>
            <a:noFill/>
          </a:ln>
          <a:effectLst>
            <a:outerShdw blurRad="25400">
              <a:srgbClr val="000000">
                <a:alpha val="45882"/>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The Covenant with David</a:t>
            </a:r>
            <a:endParaRPr b="0" i="0" sz="4000" u="none" cap="none" strike="noStrike">
              <a:solidFill>
                <a:schemeClr val="lt2"/>
              </a:solidFill>
              <a:latin typeface="Lustria"/>
              <a:ea typeface="Lustria"/>
              <a:cs typeface="Lustria"/>
              <a:sym typeface="Lustria"/>
            </a:endParaRPr>
          </a:p>
        </p:txBody>
      </p:sp>
      <p:sp>
        <p:nvSpPr>
          <p:cNvPr id="243" name="Google Shape;243;p33"/>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2 Samuel 7:</a:t>
            </a:r>
            <a:endParaRPr/>
          </a:p>
          <a:p>
            <a:pPr indent="0" lvl="0" marL="36900" marR="0" rtl="0" algn="l">
              <a:spcBef>
                <a:spcPts val="1000"/>
              </a:spcBef>
              <a:spcAft>
                <a:spcPts val="0"/>
              </a:spcAft>
              <a:buClr>
                <a:schemeClr val="lt2"/>
              </a:buClr>
              <a:buSzPts val="1400"/>
              <a:buFont typeface="Noto Sans Symbols"/>
              <a:buNone/>
            </a:pPr>
            <a:r>
              <a:rPr b="0" i="1" lang="en-AU" sz="2000" u="none" cap="none" strike="noStrike">
                <a:solidFill>
                  <a:schemeClr val="lt2"/>
                </a:solidFill>
                <a:latin typeface="Lustria"/>
                <a:ea typeface="Lustria"/>
                <a:cs typeface="Lustria"/>
                <a:sym typeface="Lustria"/>
              </a:rPr>
              <a:t>Go and tell my servant David, “Yahweh says this: Are you to build me a temple for me to live in….I took you from the pasture, from following the sheep, to be leader of my people Israel; I have got rid of all your enemies for you. I am going to make your fame as great as the fame of the greatest on earth. I am going to provide a place for my people Israel; I shall plant them there, and they will live and never be disturbed again; nor will they be oppressed by the wicked any more, as they were in former times…I shall grant you rest from all your enemies. Yahweh furthermore tells you that he will make you a dynasty….[your own son]…will build a temple in my name.”</a:t>
            </a:r>
            <a:endParaRPr b="0" i="1" sz="2000" u="none" cap="none" strike="noStrike">
              <a:solidFill>
                <a:schemeClr val="lt2"/>
              </a:solidFill>
              <a:latin typeface="Lustria"/>
              <a:ea typeface="Lustria"/>
              <a:cs typeface="Lustria"/>
              <a:sym typeface="Lust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3600"/>
              <a:buFont typeface="Lustria"/>
              <a:buNone/>
            </a:pPr>
            <a:r>
              <a:rPr b="0" i="0" lang="en-AU" sz="3600" u="none" cap="none" strike="noStrike">
                <a:solidFill>
                  <a:schemeClr val="lt2"/>
                </a:solidFill>
                <a:latin typeface="Lustria"/>
                <a:ea typeface="Lustria"/>
                <a:cs typeface="Lustria"/>
                <a:sym typeface="Lustria"/>
              </a:rPr>
              <a:t>Being Human in Hebrew Scripture: </a:t>
            </a:r>
            <a:br>
              <a:rPr b="0" i="0" lang="en-AU" sz="3600" u="none" cap="none" strike="noStrike">
                <a:solidFill>
                  <a:schemeClr val="lt2"/>
                </a:solidFill>
                <a:latin typeface="Lustria"/>
                <a:ea typeface="Lustria"/>
                <a:cs typeface="Lustria"/>
                <a:sym typeface="Lustria"/>
              </a:rPr>
            </a:br>
            <a:r>
              <a:rPr b="0" i="0" lang="en-AU" sz="3600" u="none" cap="none" strike="noStrike">
                <a:solidFill>
                  <a:schemeClr val="lt2"/>
                </a:solidFill>
                <a:latin typeface="Lustria"/>
                <a:ea typeface="Lustria"/>
                <a:cs typeface="Lustria"/>
                <a:sym typeface="Lustria"/>
              </a:rPr>
              <a:t>Being Faithful in Relationship to God</a:t>
            </a:r>
            <a:endParaRPr b="0" i="0" sz="3600" u="none" cap="none" strike="noStrike">
              <a:solidFill>
                <a:schemeClr val="lt2"/>
              </a:solidFill>
              <a:latin typeface="Lustria"/>
              <a:ea typeface="Lustria"/>
              <a:cs typeface="Lustria"/>
              <a:sym typeface="Lustria"/>
            </a:endParaRPr>
          </a:p>
        </p:txBody>
      </p:sp>
      <p:sp>
        <p:nvSpPr>
          <p:cNvPr id="249" name="Google Shape;249;p34"/>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lnSpc>
                <a:spcPct val="90000"/>
              </a:lnSpc>
              <a:spcBef>
                <a:spcPts val="0"/>
              </a:spcBef>
              <a:spcAft>
                <a:spcPts val="0"/>
              </a:spcAft>
              <a:buClr>
                <a:schemeClr val="lt2"/>
              </a:buClr>
              <a:buSzPts val="1190"/>
              <a:buFont typeface="Noto Sans Symbols"/>
              <a:buChar char="◈"/>
            </a:pPr>
            <a:r>
              <a:rPr b="0" i="0" lang="en-AU" sz="1700" u="none" cap="none" strike="noStrike">
                <a:solidFill>
                  <a:schemeClr val="lt2"/>
                </a:solidFill>
                <a:latin typeface="Lustria"/>
                <a:ea typeface="Lustria"/>
                <a:cs typeface="Lustria"/>
                <a:sym typeface="Lustria"/>
              </a:rPr>
              <a:t>We find ourselves when we respond to God</a:t>
            </a:r>
            <a:endParaRPr/>
          </a:p>
          <a:p>
            <a:pPr indent="-306000" lvl="0" marL="342900" marR="0" rtl="0" algn="l">
              <a:lnSpc>
                <a:spcPct val="90000"/>
              </a:lnSpc>
              <a:spcBef>
                <a:spcPts val="940"/>
              </a:spcBef>
              <a:spcAft>
                <a:spcPts val="0"/>
              </a:spcAft>
              <a:buClr>
                <a:schemeClr val="lt2"/>
              </a:buClr>
              <a:buSzPts val="1190"/>
              <a:buFont typeface="Noto Sans Symbols"/>
              <a:buChar char="◈"/>
            </a:pPr>
            <a:r>
              <a:rPr b="0" i="0" lang="en-AU" sz="1700" u="none" cap="none" strike="noStrike">
                <a:solidFill>
                  <a:schemeClr val="lt2"/>
                </a:solidFill>
                <a:latin typeface="Lustria"/>
                <a:ea typeface="Lustria"/>
                <a:cs typeface="Lustria"/>
                <a:sym typeface="Lustria"/>
              </a:rPr>
              <a:t>God is always waiting for us, and pursuing us</a:t>
            </a:r>
            <a:endParaRPr/>
          </a:p>
          <a:p>
            <a:pPr indent="-306000" lvl="0" marL="342900" marR="0" rtl="0" algn="l">
              <a:lnSpc>
                <a:spcPct val="90000"/>
              </a:lnSpc>
              <a:spcBef>
                <a:spcPts val="940"/>
              </a:spcBef>
              <a:spcAft>
                <a:spcPts val="0"/>
              </a:spcAft>
              <a:buClr>
                <a:schemeClr val="lt2"/>
              </a:buClr>
              <a:buSzPts val="1190"/>
              <a:buFont typeface="Noto Sans Symbols"/>
              <a:buChar char="◈"/>
            </a:pPr>
            <a:r>
              <a:rPr b="0" i="0" lang="en-AU" sz="1700" u="none" cap="none" strike="noStrike">
                <a:solidFill>
                  <a:schemeClr val="lt2"/>
                </a:solidFill>
                <a:latin typeface="Lustria"/>
                <a:ea typeface="Lustria"/>
                <a:cs typeface="Lustria"/>
                <a:sym typeface="Lustria"/>
              </a:rPr>
              <a:t>God is waiting to surprise us</a:t>
            </a:r>
            <a:endParaRPr/>
          </a:p>
          <a:p>
            <a:pPr indent="-306000" lvl="0" marL="342900" marR="0" rtl="0" algn="l">
              <a:lnSpc>
                <a:spcPct val="90000"/>
              </a:lnSpc>
              <a:spcBef>
                <a:spcPts val="940"/>
              </a:spcBef>
              <a:spcAft>
                <a:spcPts val="0"/>
              </a:spcAft>
              <a:buClr>
                <a:schemeClr val="lt2"/>
              </a:buClr>
              <a:buSzPts val="1190"/>
              <a:buFont typeface="Noto Sans Symbols"/>
              <a:buChar char="◈"/>
            </a:pPr>
            <a:r>
              <a:rPr b="0" i="0" lang="en-AU" sz="1700" u="none" cap="none" strike="noStrike">
                <a:solidFill>
                  <a:schemeClr val="lt2"/>
                </a:solidFill>
                <a:latin typeface="Lustria"/>
                <a:ea typeface="Lustria"/>
                <a:cs typeface="Lustria"/>
                <a:sym typeface="Lustria"/>
              </a:rPr>
              <a:t>God comes in clouds and in fire</a:t>
            </a:r>
            <a:endParaRPr/>
          </a:p>
          <a:p>
            <a:pPr indent="-306000" lvl="0" marL="342900" marR="0" rtl="0" algn="l">
              <a:lnSpc>
                <a:spcPct val="90000"/>
              </a:lnSpc>
              <a:spcBef>
                <a:spcPts val="940"/>
              </a:spcBef>
              <a:spcAft>
                <a:spcPts val="0"/>
              </a:spcAft>
              <a:buClr>
                <a:schemeClr val="lt2"/>
              </a:buClr>
              <a:buSzPts val="1190"/>
              <a:buFont typeface="Noto Sans Symbols"/>
              <a:buChar char="◈"/>
            </a:pPr>
            <a:r>
              <a:rPr b="0" i="0" lang="en-AU" sz="1700" u="none" cap="none" strike="noStrike">
                <a:solidFill>
                  <a:schemeClr val="lt2"/>
                </a:solidFill>
                <a:latin typeface="Lustria"/>
                <a:ea typeface="Lustria"/>
                <a:cs typeface="Lustria"/>
                <a:sym typeface="Lustria"/>
              </a:rPr>
              <a:t>He sends angels</a:t>
            </a:r>
            <a:endParaRPr/>
          </a:p>
          <a:p>
            <a:pPr indent="-306000" lvl="0" marL="342900" marR="0" rtl="0" algn="l">
              <a:lnSpc>
                <a:spcPct val="90000"/>
              </a:lnSpc>
              <a:spcBef>
                <a:spcPts val="940"/>
              </a:spcBef>
              <a:spcAft>
                <a:spcPts val="0"/>
              </a:spcAft>
              <a:buClr>
                <a:schemeClr val="lt2"/>
              </a:buClr>
              <a:buSzPts val="1190"/>
              <a:buFont typeface="Noto Sans Symbols"/>
              <a:buChar char="◈"/>
            </a:pPr>
            <a:r>
              <a:rPr b="0" i="0" lang="en-AU" sz="1700" u="none" cap="none" strike="noStrike">
                <a:solidFill>
                  <a:schemeClr val="lt2"/>
                </a:solidFill>
                <a:latin typeface="Lustria"/>
                <a:ea typeface="Lustria"/>
                <a:cs typeface="Lustria"/>
                <a:sym typeface="Lustria"/>
              </a:rPr>
              <a:t>He gives us what we need when we need it</a:t>
            </a:r>
            <a:endParaRPr/>
          </a:p>
          <a:p>
            <a:pPr indent="-306000" lvl="0" marL="342900" marR="0" rtl="0" algn="l">
              <a:lnSpc>
                <a:spcPct val="90000"/>
              </a:lnSpc>
              <a:spcBef>
                <a:spcPts val="940"/>
              </a:spcBef>
              <a:spcAft>
                <a:spcPts val="0"/>
              </a:spcAft>
              <a:buClr>
                <a:schemeClr val="lt2"/>
              </a:buClr>
              <a:buSzPts val="1190"/>
              <a:buFont typeface="Noto Sans Symbols"/>
              <a:buChar char="◈"/>
            </a:pPr>
            <a:r>
              <a:rPr b="0" i="0" lang="en-AU" sz="1700" u="none" cap="none" strike="noStrike">
                <a:solidFill>
                  <a:schemeClr val="lt2"/>
                </a:solidFill>
                <a:latin typeface="Lustria"/>
                <a:ea typeface="Lustria"/>
                <a:cs typeface="Lustria"/>
                <a:sym typeface="Lustria"/>
              </a:rPr>
              <a:t>His law guides the human heart toward fulfilment</a:t>
            </a:r>
            <a:endParaRPr/>
          </a:p>
          <a:p>
            <a:pPr indent="-230435" lvl="0" marL="342900" marR="0" rtl="0" algn="l">
              <a:lnSpc>
                <a:spcPct val="90000"/>
              </a:lnSpc>
              <a:spcBef>
                <a:spcPts val="940"/>
              </a:spcBef>
              <a:spcAft>
                <a:spcPts val="0"/>
              </a:spcAft>
              <a:buClr>
                <a:schemeClr val="lt2"/>
              </a:buClr>
              <a:buSzPts val="1190"/>
              <a:buFont typeface="Noto Sans Symbols"/>
              <a:buNone/>
            </a:pPr>
            <a:r>
              <a:t/>
            </a:r>
            <a:endParaRPr b="0" i="0" sz="1700" u="none" cap="none" strike="noStrike">
              <a:solidFill>
                <a:schemeClr val="lt2"/>
              </a:solidFill>
              <a:latin typeface="Lustria"/>
              <a:ea typeface="Lustria"/>
              <a:cs typeface="Lustria"/>
              <a:sym typeface="Lustria"/>
            </a:endParaRPr>
          </a:p>
          <a:p>
            <a:pPr indent="-216000" lvl="2" marL="1026000" marR="0" rtl="0" algn="l">
              <a:lnSpc>
                <a:spcPct val="90000"/>
              </a:lnSpc>
              <a:spcBef>
                <a:spcPts val="872"/>
              </a:spcBef>
              <a:spcAft>
                <a:spcPts val="0"/>
              </a:spcAft>
              <a:buClr>
                <a:schemeClr val="lt2"/>
              </a:buClr>
              <a:buSzPts val="952"/>
              <a:buFont typeface="Noto Sans Symbols"/>
              <a:buChar char="◈"/>
            </a:pPr>
            <a:r>
              <a:rPr b="0" i="0" lang="en-AU" sz="1360" u="none" cap="none" strike="noStrike">
                <a:solidFill>
                  <a:schemeClr val="lt2"/>
                </a:solidFill>
                <a:latin typeface="Lustria"/>
                <a:ea typeface="Lustria"/>
                <a:cs typeface="Lustria"/>
                <a:sym typeface="Lustria"/>
              </a:rPr>
              <a:t>Picture: Basilica of San Marco, http://atom.doaks.org/atom/index.php/moses-cycle-moses-at-burning-bush</a:t>
            </a:r>
            <a:endParaRPr/>
          </a:p>
          <a:p>
            <a:pPr indent="-230435" lvl="0" marL="342900" marR="0" rtl="0" algn="l">
              <a:lnSpc>
                <a:spcPct val="90000"/>
              </a:lnSpc>
              <a:spcBef>
                <a:spcPts val="940"/>
              </a:spcBef>
              <a:spcAft>
                <a:spcPts val="0"/>
              </a:spcAft>
              <a:buClr>
                <a:schemeClr val="lt2"/>
              </a:buClr>
              <a:buSzPts val="1190"/>
              <a:buFont typeface="Noto Sans Symbols"/>
              <a:buNone/>
            </a:pPr>
            <a:r>
              <a:t/>
            </a:r>
            <a:endParaRPr b="0" i="0" sz="1700" u="none" cap="none" strike="noStrike">
              <a:solidFill>
                <a:schemeClr val="lt2"/>
              </a:solidFill>
              <a:latin typeface="Lustria"/>
              <a:ea typeface="Lustria"/>
              <a:cs typeface="Lustria"/>
              <a:sym typeface="Lustria"/>
            </a:endParaRPr>
          </a:p>
        </p:txBody>
      </p:sp>
      <p:pic>
        <p:nvPicPr>
          <p:cNvPr id="250" name="Google Shape;250;p34"/>
          <p:cNvPicPr preferRelativeResize="0"/>
          <p:nvPr>
            <p:ph idx="1" type="body"/>
          </p:nvPr>
        </p:nvPicPr>
        <p:blipFill rotWithShape="1">
          <a:blip r:embed="rId3">
            <a:alphaModFix/>
          </a:blip>
          <a:srcRect b="0" l="0" r="0" t="0"/>
          <a:stretch/>
        </p:blipFill>
        <p:spPr>
          <a:xfrm>
            <a:off x="1375718" y="2283564"/>
            <a:ext cx="4620441" cy="3301690"/>
          </a:xfrm>
          <a:prstGeom prst="rect">
            <a:avLst/>
          </a:prstGeom>
          <a:noFill/>
          <a:ln>
            <a:noFill/>
          </a:ln>
          <a:effectLst>
            <a:outerShdw blurRad="25400">
              <a:srgbClr val="000000">
                <a:alpha val="45882"/>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t/>
            </a:r>
            <a:endParaRPr b="0" i="0" sz="4000" u="none" cap="none" strike="noStrike">
              <a:solidFill>
                <a:schemeClr val="lt2"/>
              </a:solidFill>
              <a:latin typeface="Lustria"/>
              <a:ea typeface="Lustria"/>
              <a:cs typeface="Lustria"/>
              <a:sym typeface="Lustria"/>
            </a:endParaRPr>
          </a:p>
        </p:txBody>
      </p:sp>
      <p:sp>
        <p:nvSpPr>
          <p:cNvPr id="151" name="Google Shape;151;p20"/>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Genesis I and II and selected Church documents reveal:</a:t>
            </a:r>
            <a:endParaRPr/>
          </a:p>
          <a:p>
            <a:pPr indent="-270000" lvl="1" marL="720000" marR="0" rtl="0" algn="l">
              <a:spcBef>
                <a:spcPts val="960"/>
              </a:spcBef>
              <a:spcAft>
                <a:spcPts val="0"/>
              </a:spcAft>
              <a:buClr>
                <a:schemeClr val="lt2"/>
              </a:buClr>
              <a:buSzPts val="1260"/>
              <a:buFont typeface="Noto Sans Symbols"/>
              <a:buChar char="◈"/>
            </a:pPr>
            <a:r>
              <a:rPr b="0" i="1" lang="en-AU" sz="1800" u="none" cap="none" strike="noStrike">
                <a:solidFill>
                  <a:schemeClr val="lt2"/>
                </a:solidFill>
                <a:latin typeface="Lustria"/>
                <a:ea typeface="Lustria"/>
                <a:cs typeface="Lustria"/>
                <a:sym typeface="Lustria"/>
              </a:rPr>
              <a:t>Imago Dei</a:t>
            </a:r>
            <a:endParaRPr b="0" i="0" sz="1800" u="none" cap="none" strike="noStrike">
              <a:solidFill>
                <a:schemeClr val="lt2"/>
              </a:solidFill>
              <a:latin typeface="Lustria"/>
              <a:ea typeface="Lustria"/>
              <a:cs typeface="Lustria"/>
              <a:sym typeface="Lustria"/>
            </a:endParaRPr>
          </a:p>
          <a:p>
            <a:pPr indent="-270000" lvl="1" marL="720000" marR="0" rtl="0" algn="l">
              <a:spcBef>
                <a:spcPts val="960"/>
              </a:spcBef>
              <a:spcAft>
                <a:spcPts val="0"/>
              </a:spcAft>
              <a:buClr>
                <a:schemeClr val="lt2"/>
              </a:buClr>
              <a:buSzPts val="1260"/>
              <a:buFont typeface="Noto Sans Symbols"/>
              <a:buChar char="◈"/>
            </a:pPr>
            <a:r>
              <a:rPr b="0" i="0" lang="en-AU" sz="1800" u="none" cap="none" strike="noStrike">
                <a:solidFill>
                  <a:schemeClr val="lt2"/>
                </a:solidFill>
                <a:latin typeface="Lustria"/>
                <a:ea typeface="Lustria"/>
                <a:cs typeface="Lustria"/>
                <a:sym typeface="Lustria"/>
              </a:rPr>
              <a:t>male and female he created them</a:t>
            </a:r>
            <a:endParaRPr/>
          </a:p>
          <a:p>
            <a:pPr indent="-270000" lvl="1" marL="720000" marR="0" rtl="0" algn="l">
              <a:spcBef>
                <a:spcPts val="960"/>
              </a:spcBef>
              <a:spcAft>
                <a:spcPts val="0"/>
              </a:spcAft>
              <a:buClr>
                <a:schemeClr val="lt2"/>
              </a:buClr>
              <a:buSzPts val="1260"/>
              <a:buFont typeface="Noto Sans Symbols"/>
              <a:buChar char="◈"/>
            </a:pPr>
            <a:r>
              <a:rPr b="0" i="0" lang="en-AU" sz="1800" u="none" cap="none" strike="noStrike">
                <a:solidFill>
                  <a:schemeClr val="lt2"/>
                </a:solidFill>
                <a:latin typeface="Lustria"/>
                <a:ea typeface="Lustria"/>
                <a:cs typeface="Lustria"/>
                <a:sym typeface="Lustria"/>
              </a:rPr>
              <a:t>Called to relationship with God, creation, self, others</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Covenant</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Covenants with Noah, Abraham, Moses, King David</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In the Biblical Tradition, being human means being faithful in relationship with God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1" lang="en-AU" sz="4000" u="none" cap="none" strike="noStrike">
                <a:solidFill>
                  <a:schemeClr val="lt2"/>
                </a:solidFill>
                <a:latin typeface="Lustria"/>
                <a:ea typeface="Lustria"/>
                <a:cs typeface="Lustria"/>
                <a:sym typeface="Lustria"/>
              </a:rPr>
              <a:t>Dei Verbum</a:t>
            </a:r>
            <a:r>
              <a:rPr b="0" i="0" lang="en-AU" sz="4000" u="none" cap="none" strike="noStrike">
                <a:solidFill>
                  <a:schemeClr val="lt2"/>
                </a:solidFill>
                <a:latin typeface="Lustria"/>
                <a:ea typeface="Lustria"/>
                <a:cs typeface="Lustria"/>
                <a:sym typeface="Lustria"/>
              </a:rPr>
              <a:t>, paragraph 3</a:t>
            </a:r>
            <a:endParaRPr b="0" i="1" sz="4000" u="none" cap="none" strike="noStrike">
              <a:solidFill>
                <a:schemeClr val="lt2"/>
              </a:solidFill>
              <a:latin typeface="Lustria"/>
              <a:ea typeface="Lustria"/>
              <a:cs typeface="Lustria"/>
              <a:sym typeface="Lustria"/>
            </a:endParaRPr>
          </a:p>
        </p:txBody>
      </p:sp>
      <p:sp>
        <p:nvSpPr>
          <p:cNvPr id="157" name="Google Shape;157;p21"/>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3. God, who through the Word creates all things (see John 1:3) and keeps them in existence, gives men an enduring witness to Himself in created realities (see Rom. 1:19-20). Planning to make known the way of heavenly salvation, He went further and from the start manifested Himself to our </a:t>
            </a:r>
            <a:r>
              <a:rPr b="1" i="0" lang="en-AU" sz="2000" u="sng" cap="none" strike="noStrike">
                <a:solidFill>
                  <a:srgbClr val="00B050"/>
                </a:solidFill>
                <a:latin typeface="Lustria"/>
                <a:ea typeface="Lustria"/>
                <a:cs typeface="Lustria"/>
                <a:sym typeface="Lustria"/>
              </a:rPr>
              <a:t>first parents</a:t>
            </a:r>
            <a:r>
              <a:rPr b="0" i="0" lang="en-AU" sz="2000" u="none" cap="none" strike="noStrike">
                <a:solidFill>
                  <a:srgbClr val="00B050"/>
                </a:solidFill>
                <a:latin typeface="Lustria"/>
                <a:ea typeface="Lustria"/>
                <a:cs typeface="Lustria"/>
                <a:sym typeface="Lustria"/>
              </a:rPr>
              <a:t>. </a:t>
            </a:r>
            <a:r>
              <a:rPr b="0" i="0" lang="en-AU" sz="2000" u="none" cap="none" strike="noStrike">
                <a:solidFill>
                  <a:schemeClr val="lt2"/>
                </a:solidFill>
                <a:latin typeface="Lustria"/>
                <a:ea typeface="Lustria"/>
                <a:cs typeface="Lustria"/>
                <a:sym typeface="Lustria"/>
              </a:rPr>
              <a:t>Then after their fall His promise of redemption aroused in them the hope of being saved (see Gen. 3:15) and from that time on He ceaselessly kept the human race in His care, to give eternal life to those who perseveringly do good in search of salvation (see Rom. 2:6-7). Then, at the time He had appointed He called </a:t>
            </a:r>
            <a:r>
              <a:rPr b="1" i="0" lang="en-AU" sz="2000" u="sng" cap="none" strike="noStrike">
                <a:solidFill>
                  <a:srgbClr val="00B050"/>
                </a:solidFill>
                <a:latin typeface="Lustria"/>
                <a:ea typeface="Lustria"/>
                <a:cs typeface="Lustria"/>
                <a:sym typeface="Lustria"/>
              </a:rPr>
              <a:t>Abraham</a:t>
            </a:r>
            <a:r>
              <a:rPr b="0" i="0" lang="en-AU" sz="2000" u="none" cap="none" strike="noStrike">
                <a:solidFill>
                  <a:schemeClr val="lt2"/>
                </a:solidFill>
                <a:latin typeface="Lustria"/>
                <a:ea typeface="Lustria"/>
                <a:cs typeface="Lustria"/>
                <a:sym typeface="Lustria"/>
              </a:rPr>
              <a:t> in order to make of him a great nation (see Gen. 12:2). Through the patriarchs, and after them through </a:t>
            </a:r>
            <a:r>
              <a:rPr b="1" i="0" lang="en-AU" sz="2000" u="sng" cap="none" strike="noStrike">
                <a:solidFill>
                  <a:srgbClr val="00B050"/>
                </a:solidFill>
                <a:latin typeface="Lustria"/>
                <a:ea typeface="Lustria"/>
                <a:cs typeface="Lustria"/>
                <a:sym typeface="Lustria"/>
              </a:rPr>
              <a:t>Moses </a:t>
            </a:r>
            <a:r>
              <a:rPr b="0" i="0" lang="en-AU" sz="2000" u="none" cap="none" strike="noStrike">
                <a:solidFill>
                  <a:schemeClr val="lt2"/>
                </a:solidFill>
                <a:latin typeface="Lustria"/>
                <a:ea typeface="Lustria"/>
                <a:cs typeface="Lustria"/>
                <a:sym typeface="Lustria"/>
              </a:rPr>
              <a:t>and the prophets, He taught this people to acknowledge Himself the one living and true God, provident father and just judge, and to wait for the Savior promised by Him, and in this manner prepared the way for the Gospel down through the centuries.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Covenant</a:t>
            </a:r>
            <a:endParaRPr b="0" i="0" sz="4000" u="none" cap="none" strike="noStrike">
              <a:solidFill>
                <a:schemeClr val="lt2"/>
              </a:solidFill>
              <a:latin typeface="Lustria"/>
              <a:ea typeface="Lustria"/>
              <a:cs typeface="Lustria"/>
              <a:sym typeface="Lustria"/>
            </a:endParaRPr>
          </a:p>
        </p:txBody>
      </p:sp>
      <p:sp>
        <p:nvSpPr>
          <p:cNvPr id="163" name="Google Shape;163;p22"/>
          <p:cNvSpPr txBox="1"/>
          <p:nvPr>
            <p:ph idx="1" type="body"/>
          </p:nvPr>
        </p:nvSpPr>
        <p:spPr>
          <a:xfrm>
            <a:off x="913795" y="1732449"/>
            <a:ext cx="10353762"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specific form of relationship between God and his people, that reveals both Him and us</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An economy of love that surpasses merely human justice</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Call and response</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form of revelation</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A covenant is not a contract</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Love and forgiveness</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Personal relationship (unthinkable to the earlier philosophers)</a:t>
            </a:r>
            <a:endParaRPr/>
          </a:p>
          <a:p>
            <a:pPr indent="-2171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a:p>
            <a:pPr indent="-2171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1" lang="en-AU" sz="4000" u="none" cap="none" strike="noStrike">
                <a:solidFill>
                  <a:schemeClr val="lt2"/>
                </a:solidFill>
                <a:latin typeface="Lustria"/>
                <a:ea typeface="Lustria"/>
                <a:cs typeface="Lustria"/>
                <a:sym typeface="Lustria"/>
              </a:rPr>
              <a:t>Genesis </a:t>
            </a:r>
            <a:r>
              <a:rPr b="0" i="0" lang="en-AU" sz="4000" u="none" cap="none" strike="noStrike">
                <a:solidFill>
                  <a:schemeClr val="lt2"/>
                </a:solidFill>
                <a:latin typeface="Lustria"/>
                <a:ea typeface="Lustria"/>
                <a:cs typeface="Lustria"/>
                <a:sym typeface="Lustria"/>
              </a:rPr>
              <a:t>I</a:t>
            </a:r>
            <a:endParaRPr b="0" i="1" sz="4000" u="none" cap="none" strike="noStrike">
              <a:solidFill>
                <a:schemeClr val="lt2"/>
              </a:solidFill>
              <a:latin typeface="Lustria"/>
              <a:ea typeface="Lustria"/>
              <a:cs typeface="Lustria"/>
              <a:sym typeface="Lustria"/>
            </a:endParaRPr>
          </a:p>
        </p:txBody>
      </p:sp>
      <p:sp>
        <p:nvSpPr>
          <p:cNvPr id="169" name="Google Shape;169;p23"/>
          <p:cNvSpPr txBox="1"/>
          <p:nvPr>
            <p:ph idx="1" type="body"/>
          </p:nvPr>
        </p:nvSpPr>
        <p:spPr>
          <a:xfrm>
            <a:off x="1005872" y="1835254"/>
            <a:ext cx="4876344" cy="54488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SzPts val="1680"/>
              <a:buFont typeface="Noto Sans Symbols"/>
              <a:buNone/>
            </a:pPr>
            <a:r>
              <a:rPr b="0" i="1" lang="en-AU" sz="2400" u="none" cap="none" strike="noStrike">
                <a:solidFill>
                  <a:schemeClr val="lt2"/>
                </a:solidFill>
                <a:latin typeface="Lustria"/>
                <a:ea typeface="Lustria"/>
                <a:cs typeface="Lustria"/>
                <a:sym typeface="Lustria"/>
              </a:rPr>
              <a:t>Genesis </a:t>
            </a:r>
            <a:r>
              <a:rPr b="0" i="0" lang="en-AU" sz="2400" u="none" cap="none" strike="noStrike">
                <a:solidFill>
                  <a:schemeClr val="lt2"/>
                </a:solidFill>
                <a:latin typeface="Lustria"/>
                <a:ea typeface="Lustria"/>
                <a:cs typeface="Lustria"/>
                <a:sym typeface="Lustria"/>
              </a:rPr>
              <a:t>I</a:t>
            </a:r>
            <a:endParaRPr b="0" i="1" sz="2400" u="none" cap="none" strike="noStrike">
              <a:solidFill>
                <a:schemeClr val="lt2"/>
              </a:solidFill>
              <a:latin typeface="Lustria"/>
              <a:ea typeface="Lustria"/>
              <a:cs typeface="Lustria"/>
              <a:sym typeface="Lustria"/>
            </a:endParaRPr>
          </a:p>
        </p:txBody>
      </p:sp>
      <p:sp>
        <p:nvSpPr>
          <p:cNvPr id="170" name="Google Shape;170;p23"/>
          <p:cNvSpPr txBox="1"/>
          <p:nvPr>
            <p:ph idx="2" type="body"/>
          </p:nvPr>
        </p:nvSpPr>
        <p:spPr>
          <a:xfrm>
            <a:off x="1005872" y="2380137"/>
            <a:ext cx="4876344"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260"/>
              <a:buFont typeface="Noto Sans Symbols"/>
              <a:buChar char="◈"/>
            </a:pPr>
            <a:r>
              <a:rPr b="0" i="0" lang="en-AU" sz="1800" u="none" cap="none" strike="noStrike">
                <a:solidFill>
                  <a:schemeClr val="lt2"/>
                </a:solidFill>
                <a:latin typeface="Lustria"/>
                <a:ea typeface="Lustria"/>
                <a:cs typeface="Lustria"/>
                <a:sym typeface="Lustria"/>
              </a:rPr>
              <a:t>“Let us make man in our own image, in the likeness of ourselves, and let them be the masters of the fish of the sea, the birds of heaven, the cattle, all the wild animals, and all the creatures that creep along the ground.”</a:t>
            </a:r>
            <a:endParaRPr/>
          </a:p>
          <a:p>
            <a:pPr indent="-306000" lvl="0" marL="342900" marR="0" rtl="0" algn="l">
              <a:spcBef>
                <a:spcPts val="960"/>
              </a:spcBef>
              <a:spcAft>
                <a:spcPts val="0"/>
              </a:spcAft>
              <a:buClr>
                <a:schemeClr val="lt2"/>
              </a:buClr>
              <a:buSzPts val="1260"/>
              <a:buFont typeface="Noto Sans Symbols"/>
              <a:buChar char="◈"/>
            </a:pPr>
            <a:r>
              <a:rPr b="0" i="0" lang="en-AU" sz="1800" u="none" cap="none" strike="noStrike">
                <a:solidFill>
                  <a:schemeClr val="lt2"/>
                </a:solidFill>
                <a:latin typeface="Lustria"/>
                <a:ea typeface="Lustria"/>
                <a:cs typeface="Lustria"/>
                <a:sym typeface="Lustria"/>
              </a:rPr>
              <a:t>God created man in the image of himself, in the image of God he created him, male and female he created him.</a:t>
            </a:r>
            <a:endParaRPr b="0" i="0" sz="1800" u="none" cap="none" strike="noStrike">
              <a:solidFill>
                <a:schemeClr val="lt2"/>
              </a:solidFill>
              <a:latin typeface="Lustria"/>
              <a:ea typeface="Lustria"/>
              <a:cs typeface="Lustria"/>
              <a:sym typeface="Lustria"/>
            </a:endParaRPr>
          </a:p>
        </p:txBody>
      </p:sp>
      <p:sp>
        <p:nvSpPr>
          <p:cNvPr id="171" name="Google Shape;171;p23"/>
          <p:cNvSpPr txBox="1"/>
          <p:nvPr>
            <p:ph idx="3" type="body"/>
          </p:nvPr>
        </p:nvSpPr>
        <p:spPr>
          <a:xfrm>
            <a:off x="6294967" y="1835254"/>
            <a:ext cx="4895330" cy="54488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SzPts val="1680"/>
              <a:buFont typeface="Noto Sans Symbols"/>
              <a:buNone/>
            </a:pPr>
            <a:r>
              <a:t/>
            </a:r>
            <a:endParaRPr b="0" i="1" sz="2400" u="none" cap="none" strike="noStrike">
              <a:solidFill>
                <a:schemeClr val="lt2"/>
              </a:solidFill>
              <a:latin typeface="Lustria"/>
              <a:ea typeface="Lustria"/>
              <a:cs typeface="Lustria"/>
              <a:sym typeface="Lustria"/>
            </a:endParaRPr>
          </a:p>
        </p:txBody>
      </p:sp>
      <p:pic>
        <p:nvPicPr>
          <p:cNvPr id="172" name="Google Shape;172;p23"/>
          <p:cNvPicPr preferRelativeResize="0"/>
          <p:nvPr>
            <p:ph idx="4" type="body"/>
          </p:nvPr>
        </p:nvPicPr>
        <p:blipFill rotWithShape="1">
          <a:blip r:embed="rId3">
            <a:alphaModFix/>
          </a:blip>
          <a:srcRect b="0" l="0" r="0" t="0"/>
          <a:stretch/>
        </p:blipFill>
        <p:spPr>
          <a:xfrm>
            <a:off x="6294438" y="2974042"/>
            <a:ext cx="4895850" cy="2222778"/>
          </a:xfrm>
          <a:prstGeom prst="rect">
            <a:avLst/>
          </a:prstGeom>
          <a:noFill/>
          <a:ln>
            <a:noFill/>
          </a:ln>
          <a:effectLst>
            <a:outerShdw blurRad="25400">
              <a:srgbClr val="000000">
                <a:alpha val="45882"/>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4"/>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1" lang="en-AU" sz="4000" u="none" cap="none" strike="noStrike">
                <a:solidFill>
                  <a:schemeClr val="lt2"/>
                </a:solidFill>
                <a:latin typeface="Lustria"/>
                <a:ea typeface="Lustria"/>
                <a:cs typeface="Lustria"/>
                <a:sym typeface="Lustria"/>
              </a:rPr>
              <a:t>Genesis </a:t>
            </a:r>
            <a:r>
              <a:rPr b="0" i="0" lang="en-AU" sz="4000" u="none" cap="none" strike="noStrike">
                <a:solidFill>
                  <a:schemeClr val="lt2"/>
                </a:solidFill>
                <a:latin typeface="Lustria"/>
                <a:ea typeface="Lustria"/>
                <a:cs typeface="Lustria"/>
                <a:sym typeface="Lustria"/>
              </a:rPr>
              <a:t>II</a:t>
            </a:r>
            <a:endParaRPr b="0" i="1" sz="4000" u="none" cap="none" strike="noStrike">
              <a:solidFill>
                <a:schemeClr val="lt2"/>
              </a:solidFill>
              <a:latin typeface="Lustria"/>
              <a:ea typeface="Lustria"/>
              <a:cs typeface="Lustria"/>
              <a:sym typeface="Lustria"/>
            </a:endParaRPr>
          </a:p>
        </p:txBody>
      </p:sp>
      <p:sp>
        <p:nvSpPr>
          <p:cNvPr id="178" name="Google Shape;178;p24"/>
          <p:cNvSpPr txBox="1"/>
          <p:nvPr>
            <p:ph idx="1" type="body"/>
          </p:nvPr>
        </p:nvSpPr>
        <p:spPr>
          <a:xfrm>
            <a:off x="1005872" y="1835254"/>
            <a:ext cx="4876344" cy="54488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SzPts val="1680"/>
              <a:buFont typeface="Noto Sans Symbols"/>
              <a:buNone/>
            </a:pPr>
            <a:r>
              <a:t/>
            </a:r>
            <a:endParaRPr b="0" i="0" sz="2400" u="none" cap="none" strike="noStrike">
              <a:solidFill>
                <a:schemeClr val="lt2"/>
              </a:solidFill>
              <a:latin typeface="Lustria"/>
              <a:ea typeface="Lustria"/>
              <a:cs typeface="Lustria"/>
              <a:sym typeface="Lustria"/>
            </a:endParaRPr>
          </a:p>
        </p:txBody>
      </p:sp>
      <p:sp>
        <p:nvSpPr>
          <p:cNvPr id="179" name="Google Shape;179;p24"/>
          <p:cNvSpPr txBox="1"/>
          <p:nvPr>
            <p:ph idx="2" type="body"/>
          </p:nvPr>
        </p:nvSpPr>
        <p:spPr>
          <a:xfrm>
            <a:off x="1005872" y="2380137"/>
            <a:ext cx="4876344" cy="3411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166"/>
              <a:buFont typeface="Noto Sans Symbols"/>
              <a:buChar char="◈"/>
            </a:pPr>
            <a:r>
              <a:rPr b="0" i="0" lang="en-AU" sz="1665" u="none" cap="none" strike="noStrike">
                <a:solidFill>
                  <a:schemeClr val="lt2"/>
                </a:solidFill>
                <a:latin typeface="Lustria"/>
                <a:ea typeface="Lustria"/>
                <a:cs typeface="Lustria"/>
                <a:sym typeface="Lustria"/>
              </a:rPr>
              <a:t>Yahweh God shaped man from the soil of the ground and blew the breath of life into his nostrils, and man became a living being…</a:t>
            </a:r>
            <a:endParaRPr/>
          </a:p>
          <a:p>
            <a:pPr indent="-306000" lvl="0" marL="342900" marR="0" rtl="0" algn="l">
              <a:spcBef>
                <a:spcPts val="933"/>
              </a:spcBef>
              <a:spcAft>
                <a:spcPts val="0"/>
              </a:spcAft>
              <a:buClr>
                <a:schemeClr val="lt2"/>
              </a:buClr>
              <a:buSzPts val="1166"/>
              <a:buFont typeface="Noto Sans Symbols"/>
              <a:buChar char="◈"/>
            </a:pPr>
            <a:r>
              <a:rPr b="0" i="0" lang="en-AU" sz="1665" u="none" cap="none" strike="noStrike">
                <a:solidFill>
                  <a:schemeClr val="lt2"/>
                </a:solidFill>
                <a:latin typeface="Lustria"/>
                <a:ea typeface="Lustria"/>
                <a:cs typeface="Lustria"/>
                <a:sym typeface="Lustria"/>
              </a:rPr>
              <a:t>Yahweh God took the man and settled him in the garden…</a:t>
            </a:r>
            <a:endParaRPr/>
          </a:p>
          <a:p>
            <a:pPr indent="-306000" lvl="0" marL="342900" marR="0" rtl="0" algn="l">
              <a:spcBef>
                <a:spcPts val="933"/>
              </a:spcBef>
              <a:spcAft>
                <a:spcPts val="0"/>
              </a:spcAft>
              <a:buClr>
                <a:schemeClr val="lt2"/>
              </a:buClr>
              <a:buSzPts val="1166"/>
              <a:buFont typeface="Noto Sans Symbols"/>
              <a:buChar char="◈"/>
            </a:pPr>
            <a:r>
              <a:rPr b="0" i="0" lang="en-AU" sz="1665" u="none" cap="none" strike="noStrike">
                <a:solidFill>
                  <a:schemeClr val="lt2"/>
                </a:solidFill>
                <a:latin typeface="Lustria"/>
                <a:ea typeface="Lustria"/>
                <a:cs typeface="Lustria"/>
                <a:sym typeface="Lustria"/>
              </a:rPr>
              <a:t>Yahweh God said “it is not right that the man should be alone. I shall make him a helper”</a:t>
            </a:r>
            <a:endParaRPr/>
          </a:p>
          <a:p>
            <a:pPr indent="-306000" lvl="0" marL="342900" marR="0" rtl="0" algn="l">
              <a:spcBef>
                <a:spcPts val="933"/>
              </a:spcBef>
              <a:spcAft>
                <a:spcPts val="0"/>
              </a:spcAft>
              <a:buClr>
                <a:schemeClr val="lt2"/>
              </a:buClr>
              <a:buSzPts val="1166"/>
              <a:buFont typeface="Noto Sans Symbols"/>
              <a:buChar char="◈"/>
            </a:pPr>
            <a:r>
              <a:rPr b="0" i="0" lang="en-AU" sz="1665" u="none" cap="none" strike="noStrike">
                <a:solidFill>
                  <a:schemeClr val="lt2"/>
                </a:solidFill>
                <a:latin typeface="Lustria"/>
                <a:ea typeface="Lustria"/>
                <a:cs typeface="Lustria"/>
                <a:sym typeface="Lustria"/>
              </a:rPr>
              <a:t>Even from Adam’s rib and Adam declares: “This one at last is bone of my bones and flesh of my flesh! She is to be called Woman, because she was taken from Man.”</a:t>
            </a:r>
            <a:endParaRPr/>
          </a:p>
          <a:p>
            <a:pPr indent="-231990" lvl="0" marL="342900" marR="0" rtl="0" algn="l">
              <a:spcBef>
                <a:spcPts val="933"/>
              </a:spcBef>
              <a:spcAft>
                <a:spcPts val="0"/>
              </a:spcAft>
              <a:buClr>
                <a:schemeClr val="lt2"/>
              </a:buClr>
              <a:buSzPts val="1166"/>
              <a:buFont typeface="Noto Sans Symbols"/>
              <a:buNone/>
            </a:pPr>
            <a:r>
              <a:t/>
            </a:r>
            <a:endParaRPr b="0" i="0" sz="1665" u="none" cap="none" strike="noStrike">
              <a:solidFill>
                <a:schemeClr val="lt2"/>
              </a:solidFill>
              <a:latin typeface="Lustria"/>
              <a:ea typeface="Lustria"/>
              <a:cs typeface="Lustria"/>
              <a:sym typeface="Lustria"/>
            </a:endParaRPr>
          </a:p>
        </p:txBody>
      </p:sp>
      <p:sp>
        <p:nvSpPr>
          <p:cNvPr id="180" name="Google Shape;180;p24"/>
          <p:cNvSpPr txBox="1"/>
          <p:nvPr>
            <p:ph idx="3" type="body"/>
          </p:nvPr>
        </p:nvSpPr>
        <p:spPr>
          <a:xfrm>
            <a:off x="6294967" y="1835254"/>
            <a:ext cx="4895330" cy="54488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SzPts val="1680"/>
              <a:buFont typeface="Noto Sans Symbols"/>
              <a:buNone/>
            </a:pPr>
            <a:r>
              <a:t/>
            </a:r>
            <a:endParaRPr b="0" i="0" sz="2400" u="none" cap="none" strike="noStrike">
              <a:solidFill>
                <a:schemeClr val="lt2"/>
              </a:solidFill>
              <a:latin typeface="Lustria"/>
              <a:ea typeface="Lustria"/>
              <a:cs typeface="Lustria"/>
              <a:sym typeface="Lustria"/>
            </a:endParaRPr>
          </a:p>
        </p:txBody>
      </p:sp>
      <p:pic>
        <p:nvPicPr>
          <p:cNvPr id="181" name="Google Shape;181;p24"/>
          <p:cNvPicPr preferRelativeResize="0"/>
          <p:nvPr>
            <p:ph idx="4" type="body"/>
          </p:nvPr>
        </p:nvPicPr>
        <p:blipFill rotWithShape="1">
          <a:blip r:embed="rId3">
            <a:alphaModFix/>
          </a:blip>
          <a:srcRect b="0" l="0" r="0" t="0"/>
          <a:stretch/>
        </p:blipFill>
        <p:spPr>
          <a:xfrm>
            <a:off x="6424743" y="2379663"/>
            <a:ext cx="4635240" cy="3411537"/>
          </a:xfrm>
          <a:prstGeom prst="rect">
            <a:avLst/>
          </a:prstGeom>
          <a:noFill/>
          <a:ln>
            <a:noFill/>
          </a:ln>
          <a:effectLst>
            <a:outerShdw blurRad="25400">
              <a:srgbClr val="000000">
                <a:alpha val="45882"/>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633709" y="643735"/>
            <a:ext cx="5934949" cy="1829338"/>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SzPts val="5400"/>
              <a:buFont typeface="Lustria"/>
              <a:buNone/>
            </a:pPr>
            <a:r>
              <a:rPr b="0" i="0" lang="en-AU" sz="5400" u="none" cap="none" strike="noStrike">
                <a:solidFill>
                  <a:schemeClr val="lt2"/>
                </a:solidFill>
                <a:latin typeface="Lustria"/>
                <a:ea typeface="Lustria"/>
                <a:cs typeface="Lustria"/>
                <a:sym typeface="Lustria"/>
              </a:rPr>
              <a:t>Noah</a:t>
            </a:r>
            <a:endParaRPr b="0" i="0" sz="5400" u="none" cap="none" strike="noStrike">
              <a:solidFill>
                <a:schemeClr val="lt2"/>
              </a:solidFill>
              <a:latin typeface="Lustria"/>
              <a:ea typeface="Lustria"/>
              <a:cs typeface="Lustria"/>
              <a:sym typeface="Lustria"/>
            </a:endParaRPr>
          </a:p>
        </p:txBody>
      </p:sp>
      <p:pic>
        <p:nvPicPr>
          <p:cNvPr id="187" name="Google Shape;187;p25"/>
          <p:cNvPicPr preferRelativeResize="0"/>
          <p:nvPr>
            <p:ph idx="2" type="pic"/>
          </p:nvPr>
        </p:nvPicPr>
        <p:blipFill rotWithShape="1">
          <a:blip r:embed="rId3">
            <a:alphaModFix/>
          </a:blip>
          <a:srcRect b="0" l="1113" r="1112" t="0"/>
          <a:stretch/>
        </p:blipFill>
        <p:spPr>
          <a:xfrm>
            <a:off x="4930782" y="388363"/>
            <a:ext cx="3275751" cy="4912822"/>
          </a:xfrm>
          <a:prstGeom prst="rect">
            <a:avLst/>
          </a:prstGeom>
          <a:noFill/>
          <a:ln>
            <a:noFill/>
          </a:ln>
          <a:effectLst>
            <a:outerShdw blurRad="38100" dir="4440000" dist="25400">
              <a:srgbClr val="000000">
                <a:alpha val="35686"/>
              </a:srgbClr>
            </a:outerShdw>
          </a:effectLst>
        </p:spPr>
      </p:pic>
      <p:sp>
        <p:nvSpPr>
          <p:cNvPr id="188" name="Google Shape;188;p25"/>
          <p:cNvSpPr txBox="1"/>
          <p:nvPr>
            <p:ph idx="1" type="body"/>
          </p:nvPr>
        </p:nvSpPr>
        <p:spPr>
          <a:xfrm>
            <a:off x="3443416" y="5676524"/>
            <a:ext cx="3212757" cy="78085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ctr">
              <a:lnSpc>
                <a:spcPct val="80000"/>
              </a:lnSpc>
              <a:spcBef>
                <a:spcPts val="0"/>
              </a:spcBef>
              <a:spcAft>
                <a:spcPts val="0"/>
              </a:spcAft>
              <a:buClr>
                <a:schemeClr val="lt2"/>
              </a:buClr>
              <a:buSzPts val="700"/>
              <a:buFont typeface="Noto Sans Symbols"/>
              <a:buNone/>
            </a:pPr>
            <a:r>
              <a:rPr b="1" i="0" lang="en-AU" sz="1000" u="none" cap="none" strike="noStrike">
                <a:solidFill>
                  <a:schemeClr val="lt2"/>
                </a:solidFill>
                <a:latin typeface="Lustria"/>
                <a:ea typeface="Lustria"/>
                <a:cs typeface="Lustria"/>
                <a:sym typeface="Lustria"/>
              </a:rPr>
              <a:t>Master of the Munich Golden Legend</a:t>
            </a:r>
            <a:r>
              <a:rPr b="0" i="0" lang="en-AU" sz="1000" u="none" cap="none" strike="noStrike">
                <a:solidFill>
                  <a:schemeClr val="lt2"/>
                </a:solidFill>
                <a:latin typeface="Lustria"/>
                <a:ea typeface="Lustria"/>
                <a:cs typeface="Lustria"/>
                <a:sym typeface="Lustria"/>
              </a:rPr>
              <a:t> ca. 1400 – 1460</a:t>
            </a:r>
            <a:endParaRPr/>
          </a:p>
          <a:p>
            <a:pPr indent="0" lvl="0" marL="0" marR="0" rtl="0" algn="ctr">
              <a:lnSpc>
                <a:spcPct val="80000"/>
              </a:lnSpc>
              <a:spcBef>
                <a:spcPts val="800"/>
              </a:spcBef>
              <a:spcAft>
                <a:spcPts val="0"/>
              </a:spcAft>
              <a:buClr>
                <a:schemeClr val="lt2"/>
              </a:buClr>
              <a:buSzPts val="700"/>
              <a:buFont typeface="Noto Sans Symbols"/>
              <a:buNone/>
            </a:pPr>
            <a:r>
              <a:rPr b="1" i="0" lang="en-AU" sz="1000" u="none" cap="none" strike="noStrike">
                <a:solidFill>
                  <a:schemeClr val="lt2"/>
                </a:solidFill>
                <a:latin typeface="Lustria"/>
                <a:ea typeface="Lustria"/>
                <a:cs typeface="Lustria"/>
                <a:sym typeface="Lustria"/>
              </a:rPr>
              <a:t>The Animals Leave the Ark</a:t>
            </a:r>
            <a:endParaRPr/>
          </a:p>
          <a:p>
            <a:pPr indent="0" lvl="0" marL="0" marR="0" rtl="0" algn="ctr">
              <a:lnSpc>
                <a:spcPct val="80000"/>
              </a:lnSpc>
              <a:spcBef>
                <a:spcPts val="800"/>
              </a:spcBef>
              <a:spcAft>
                <a:spcPts val="0"/>
              </a:spcAft>
              <a:buClr>
                <a:schemeClr val="lt2"/>
              </a:buClr>
              <a:buSzPts val="700"/>
              <a:buFont typeface="Noto Sans Symbols"/>
              <a:buNone/>
            </a:pPr>
            <a:r>
              <a:rPr b="1" i="0" lang="en-AU" sz="1000" u="none" cap="none" strike="noStrike">
                <a:solidFill>
                  <a:schemeClr val="lt2"/>
                </a:solidFill>
                <a:latin typeface="Lustria"/>
                <a:ea typeface="Lustria"/>
                <a:cs typeface="Lustria"/>
                <a:sym typeface="Lustria"/>
              </a:rPr>
              <a:t>https://www.artbible.info/art/large/878.html</a:t>
            </a:r>
            <a:endParaRPr/>
          </a:p>
          <a:p>
            <a:pPr indent="0" lvl="0" marL="0" marR="0" rtl="0" algn="ctr">
              <a:lnSpc>
                <a:spcPct val="80000"/>
              </a:lnSpc>
              <a:spcBef>
                <a:spcPts val="800"/>
              </a:spcBef>
              <a:spcAft>
                <a:spcPts val="0"/>
              </a:spcAft>
              <a:buClr>
                <a:schemeClr val="lt2"/>
              </a:buClr>
              <a:buSzPts val="700"/>
              <a:buFont typeface="Noto Sans Symbols"/>
              <a:buNone/>
            </a:pPr>
            <a:r>
              <a:t/>
            </a:r>
            <a:endParaRPr b="0" i="0" sz="1000" u="none" cap="none" strike="noStrike">
              <a:solidFill>
                <a:schemeClr val="lt2"/>
              </a:solidFill>
              <a:latin typeface="Lustria"/>
              <a:ea typeface="Lustria"/>
              <a:cs typeface="Lustria"/>
              <a:sym typeface="Lust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lt2"/>
              </a:buClr>
              <a:buSzPts val="4000"/>
              <a:buFont typeface="Lustria"/>
              <a:buNone/>
            </a:pPr>
            <a:r>
              <a:rPr b="0" i="0" lang="en-AU" sz="4000" u="none" cap="none" strike="noStrike">
                <a:solidFill>
                  <a:schemeClr val="lt2"/>
                </a:solidFill>
                <a:latin typeface="Lustria"/>
                <a:ea typeface="Lustria"/>
                <a:cs typeface="Lustria"/>
                <a:sym typeface="Lustria"/>
              </a:rPr>
              <a:t>Covenant with Noah: I</a:t>
            </a:r>
            <a:endParaRPr b="0" i="0" sz="4000" u="none" cap="none" strike="noStrike">
              <a:solidFill>
                <a:schemeClr val="lt2"/>
              </a:solidFill>
              <a:latin typeface="Lustria"/>
              <a:ea typeface="Lustria"/>
              <a:cs typeface="Lustria"/>
              <a:sym typeface="Lustria"/>
            </a:endParaRPr>
          </a:p>
        </p:txBody>
      </p:sp>
      <p:sp>
        <p:nvSpPr>
          <p:cNvPr id="194" name="Google Shape;194;p26"/>
          <p:cNvSpPr txBox="1"/>
          <p:nvPr>
            <p:ph idx="1" type="body"/>
          </p:nvPr>
        </p:nvSpPr>
        <p:spPr>
          <a:xfrm>
            <a:off x="913795" y="1732449"/>
            <a:ext cx="5060497" cy="405875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1" lang="en-AU" sz="2000" u="none" cap="none" strike="noStrike">
                <a:solidFill>
                  <a:schemeClr val="lt2"/>
                </a:solidFill>
                <a:latin typeface="Lustria"/>
                <a:ea typeface="Lustria"/>
                <a:cs typeface="Lustria"/>
                <a:sym typeface="Lustria"/>
              </a:rPr>
              <a:t>Genesis </a:t>
            </a:r>
            <a:r>
              <a:rPr b="0" i="0" lang="en-AU" sz="2000" u="none" cap="none" strike="noStrike">
                <a:solidFill>
                  <a:schemeClr val="lt2"/>
                </a:solidFill>
                <a:latin typeface="Lustria"/>
                <a:ea typeface="Lustria"/>
                <a:cs typeface="Lustria"/>
                <a:sym typeface="Lustria"/>
              </a:rPr>
              <a:t>9</a:t>
            </a:r>
            <a:endParaRPr/>
          </a:p>
          <a:p>
            <a:pPr indent="0" lvl="0" marL="36900" marR="0" rtl="0" algn="l">
              <a:spcBef>
                <a:spcPts val="1000"/>
              </a:spcBef>
              <a:spcAft>
                <a:spcPts val="0"/>
              </a:spcAft>
              <a:buClr>
                <a:schemeClr val="lt2"/>
              </a:buClr>
              <a:buSzPts val="1400"/>
              <a:buFont typeface="Noto Sans Symbols"/>
              <a:buNone/>
            </a:pPr>
            <a:r>
              <a:rPr b="0" i="1" lang="en-AU" sz="2000" u="none" cap="none" strike="noStrike">
                <a:solidFill>
                  <a:schemeClr val="lt2"/>
                </a:solidFill>
                <a:latin typeface="Lustria"/>
                <a:ea typeface="Lustria"/>
                <a:cs typeface="Lustria"/>
                <a:sym typeface="Lustria"/>
              </a:rPr>
              <a:t>- </a:t>
            </a:r>
            <a:r>
              <a:rPr b="0" i="0" lang="en-AU" sz="2000" u="none" cap="none" strike="noStrike">
                <a:solidFill>
                  <a:schemeClr val="lt2"/>
                </a:solidFill>
                <a:latin typeface="Lustria"/>
                <a:ea typeface="Lustria"/>
                <a:cs typeface="Lustria"/>
                <a:sym typeface="Lustria"/>
              </a:rPr>
              <a:t>God blessed Noah and His sons and said to them, ‘Breed, multiply and fill the earth. Be the terrof and the dread of all the animals on land and all the birds of heaven, of everything that moves on land and all the fish of the sea; they are placed in your hands. Every living thing that moves will be yours to eat, no less than the foliage of the plants. I give you everything, with this exception: you must not eat flesh with life, that is to say blood, in it….</a:t>
            </a:r>
            <a:endParaRPr b="0" i="1" sz="2000" u="none" cap="none" strike="noStrike">
              <a:solidFill>
                <a:schemeClr val="lt2"/>
              </a:solidFill>
              <a:latin typeface="Lustria"/>
              <a:ea typeface="Lustria"/>
              <a:cs typeface="Lustria"/>
              <a:sym typeface="Lustria"/>
            </a:endParaRPr>
          </a:p>
        </p:txBody>
      </p:sp>
      <p:sp>
        <p:nvSpPr>
          <p:cNvPr id="195" name="Google Shape;195;p26"/>
          <p:cNvSpPr txBox="1"/>
          <p:nvPr>
            <p:ph idx="2" type="body"/>
          </p:nvPr>
        </p:nvSpPr>
        <p:spPr>
          <a:xfrm>
            <a:off x="6202892" y="1732449"/>
            <a:ext cx="5064665" cy="405875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306000" lvl="0" marL="342900" marR="0" rtl="0" algn="l">
              <a:spcBef>
                <a:spcPts val="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…I shall demand it of every animal, and of man. Of man as regards his fellow-man, I shall demand account for human life.</a:t>
            </a:r>
            <a:endParaRPr/>
          </a:p>
          <a:p>
            <a:pPr indent="-306000" lvl="0" marL="342900" marR="0" rtl="0" algn="l">
              <a:spcBef>
                <a:spcPts val="1000"/>
              </a:spcBef>
              <a:spcAft>
                <a:spcPts val="0"/>
              </a:spcAft>
              <a:buClr>
                <a:schemeClr val="lt2"/>
              </a:buClr>
              <a:buSzPts val="1400"/>
              <a:buFont typeface="Noto Sans Symbols"/>
              <a:buChar char="◈"/>
            </a:pPr>
            <a:r>
              <a:rPr b="0" i="0" lang="en-AU" sz="2000" u="none" cap="none" strike="noStrike">
                <a:solidFill>
                  <a:schemeClr val="lt2"/>
                </a:solidFill>
                <a:latin typeface="Lustria"/>
                <a:ea typeface="Lustria"/>
                <a:cs typeface="Lustria"/>
                <a:sym typeface="Lustria"/>
              </a:rPr>
              <a:t>He who sheds the blood of man, by man shall his blood be shed, for in the image of God was man created. Be fruitful then and multiply, teem over the earth and subdue it!</a:t>
            </a:r>
            <a:endParaRPr/>
          </a:p>
          <a:p>
            <a:pPr indent="-217100" lvl="0" marL="342900" marR="0" rtl="0" algn="l">
              <a:spcBef>
                <a:spcPts val="1000"/>
              </a:spcBef>
              <a:spcAft>
                <a:spcPts val="0"/>
              </a:spcAft>
              <a:buClr>
                <a:schemeClr val="lt2"/>
              </a:buClr>
              <a:buSzPts val="1400"/>
              <a:buFont typeface="Noto Sans Symbols"/>
              <a:buNone/>
            </a:pPr>
            <a:r>
              <a:t/>
            </a:r>
            <a:endParaRPr b="0" i="0" sz="2000" u="none" cap="none" strike="noStrike">
              <a:solidFill>
                <a:schemeClr val="lt2"/>
              </a:solidFill>
              <a:latin typeface="Lustria"/>
              <a:ea typeface="Lustria"/>
              <a:cs typeface="Lustria"/>
              <a:sym typeface="Lust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913796" y="609923"/>
            <a:ext cx="4523178" cy="121887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p>
            <a:pPr indent="0" lvl="0" marL="0" marR="0" rtl="0" algn="ctr">
              <a:spcBef>
                <a:spcPts val="0"/>
              </a:spcBef>
              <a:spcAft>
                <a:spcPts val="0"/>
              </a:spcAft>
              <a:buClr>
                <a:schemeClr val="lt2"/>
              </a:buClr>
              <a:buSzPts val="3200"/>
              <a:buFont typeface="Lustria"/>
              <a:buNone/>
            </a:pPr>
            <a:r>
              <a:rPr b="0" i="0" lang="en-AU" sz="3200" u="none" cap="none" strike="noStrike">
                <a:solidFill>
                  <a:schemeClr val="lt2"/>
                </a:solidFill>
                <a:latin typeface="Lustria"/>
                <a:ea typeface="Lustria"/>
                <a:cs typeface="Lustria"/>
                <a:sym typeface="Lustria"/>
              </a:rPr>
              <a:t>Covenant with Noah: II</a:t>
            </a:r>
            <a:endParaRPr b="0" i="0" sz="3200" u="none" cap="none" strike="noStrike">
              <a:solidFill>
                <a:schemeClr val="lt2"/>
              </a:solidFill>
              <a:latin typeface="Lustria"/>
              <a:ea typeface="Lustria"/>
              <a:cs typeface="Lustria"/>
              <a:sym typeface="Lustria"/>
            </a:endParaRPr>
          </a:p>
        </p:txBody>
      </p:sp>
      <p:pic>
        <p:nvPicPr>
          <p:cNvPr id="201" name="Google Shape;201;p27"/>
          <p:cNvPicPr preferRelativeResize="0"/>
          <p:nvPr>
            <p:ph idx="2" type="pic"/>
          </p:nvPr>
        </p:nvPicPr>
        <p:blipFill rotWithShape="1">
          <a:blip r:embed="rId3">
            <a:alphaModFix/>
          </a:blip>
          <a:srcRect b="0" l="28040" r="28040" t="0"/>
          <a:stretch/>
        </p:blipFill>
        <p:spPr>
          <a:xfrm>
            <a:off x="7442551" y="763702"/>
            <a:ext cx="3275751" cy="4912822"/>
          </a:xfrm>
          <a:prstGeom prst="rect">
            <a:avLst/>
          </a:prstGeom>
          <a:noFill/>
          <a:ln>
            <a:noFill/>
          </a:ln>
          <a:effectLst>
            <a:outerShdw blurRad="38100" dir="4440000" dist="25400">
              <a:srgbClr val="000000">
                <a:alpha val="35686"/>
              </a:srgbClr>
            </a:outerShdw>
          </a:effectLst>
        </p:spPr>
      </p:pic>
      <p:sp>
        <p:nvSpPr>
          <p:cNvPr id="202" name="Google Shape;202;p27"/>
          <p:cNvSpPr txBox="1"/>
          <p:nvPr>
            <p:ph idx="1" type="body"/>
          </p:nvPr>
        </p:nvSpPr>
        <p:spPr>
          <a:xfrm>
            <a:off x="913795" y="2439261"/>
            <a:ext cx="5934949" cy="337613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2"/>
              </a:buClr>
              <a:buSzPts val="1120"/>
              <a:buFont typeface="Noto Sans Symbols"/>
              <a:buNone/>
            </a:pPr>
            <a:r>
              <a:rPr b="0" i="0" lang="en-AU" sz="1600" u="none" cap="none" strike="noStrike">
                <a:solidFill>
                  <a:schemeClr val="lt2"/>
                </a:solidFill>
                <a:latin typeface="Lustria"/>
                <a:ea typeface="Lustria"/>
                <a:cs typeface="Lustria"/>
                <a:sym typeface="Lustria"/>
              </a:rPr>
              <a:t>9: 8-11</a:t>
            </a:r>
            <a:endParaRPr/>
          </a:p>
          <a:p>
            <a:pPr indent="0" lvl="0" marL="36900" marR="0" rtl="0" algn="ctr">
              <a:lnSpc>
                <a:spcPct val="90000"/>
              </a:lnSpc>
              <a:spcBef>
                <a:spcPts val="920"/>
              </a:spcBef>
              <a:spcAft>
                <a:spcPts val="0"/>
              </a:spcAft>
              <a:buClr>
                <a:schemeClr val="lt2"/>
              </a:buClr>
              <a:buSzPts val="1120"/>
              <a:buFont typeface="Noto Sans Symbols"/>
              <a:buNone/>
            </a:pPr>
            <a:r>
              <a:rPr b="0" i="0" lang="en-AU" sz="1600" u="none" cap="none" strike="noStrike">
                <a:solidFill>
                  <a:schemeClr val="lt2"/>
                </a:solidFill>
                <a:latin typeface="Lustria"/>
                <a:ea typeface="Lustria"/>
                <a:cs typeface="Lustria"/>
                <a:sym typeface="Lustria"/>
              </a:rPr>
              <a:t>God spoke as follows to Noah and his sons, “I am now establishing my covenant with you and with your descendants to come, and with every living creature that was with you: birds, cattle and every wild animal with you; everything that came out of the ark, every living thing on earth. And I shall maintain my covenant with you: that never again shall all living things be destroyed by the waters of a flood, nor shall there ever again be a flood to devastate the earth.”</a:t>
            </a:r>
            <a:endParaRPr/>
          </a:p>
          <a:p>
            <a:pPr indent="0" lvl="0" marL="36900" marR="0" rtl="0" algn="ctr">
              <a:lnSpc>
                <a:spcPct val="90000"/>
              </a:lnSpc>
              <a:spcBef>
                <a:spcPts val="920"/>
              </a:spcBef>
              <a:spcAft>
                <a:spcPts val="0"/>
              </a:spcAft>
              <a:buClr>
                <a:schemeClr val="lt2"/>
              </a:buClr>
              <a:buSzPts val="1120"/>
              <a:buFont typeface="Noto Sans Symbols"/>
              <a:buNone/>
            </a:pPr>
            <a:r>
              <a:rPr b="0" i="0" lang="en-AU" sz="1600" u="none" cap="none" strike="noStrike">
                <a:solidFill>
                  <a:schemeClr val="lt2"/>
                </a:solidFill>
                <a:latin typeface="Lustria"/>
                <a:ea typeface="Lustria"/>
                <a:cs typeface="Lustria"/>
                <a:sym typeface="Lustria"/>
              </a:rPr>
              <a:t>God gives the rainbow as the sign of the covenant</a:t>
            </a:r>
            <a:endParaRPr/>
          </a:p>
          <a:p>
            <a:pPr indent="0" lvl="0" marL="36900" marR="0" rtl="0" algn="ctr">
              <a:lnSpc>
                <a:spcPct val="90000"/>
              </a:lnSpc>
              <a:spcBef>
                <a:spcPts val="920"/>
              </a:spcBef>
              <a:spcAft>
                <a:spcPts val="0"/>
              </a:spcAft>
              <a:buClr>
                <a:schemeClr val="lt2"/>
              </a:buClr>
              <a:buSzPts val="1120"/>
              <a:buFont typeface="Noto Sans Symbols"/>
              <a:buNone/>
            </a:pPr>
            <a:r>
              <a:t/>
            </a:r>
            <a:endParaRPr b="0" i="0" sz="1600" u="none" cap="none" strike="noStrike">
              <a:solidFill>
                <a:schemeClr val="lt2"/>
              </a:solidFill>
              <a:latin typeface="Lustria"/>
              <a:ea typeface="Lustria"/>
              <a:cs typeface="Lustria"/>
              <a:sym typeface="Lustria"/>
            </a:endParaRPr>
          </a:p>
          <a:p>
            <a:pPr indent="0" lvl="0" marL="36900" marR="0" rtl="0" algn="ctr">
              <a:lnSpc>
                <a:spcPct val="90000"/>
              </a:lnSpc>
              <a:spcBef>
                <a:spcPts val="860"/>
              </a:spcBef>
              <a:spcAft>
                <a:spcPts val="0"/>
              </a:spcAft>
              <a:buClr>
                <a:schemeClr val="lt2"/>
              </a:buClr>
              <a:buSzPts val="910"/>
              <a:buFont typeface="Noto Sans Symbols"/>
              <a:buNone/>
            </a:pPr>
            <a:r>
              <a:rPr b="0" i="0" lang="en-AU" sz="1300" u="none" cap="none" strike="noStrike">
                <a:solidFill>
                  <a:schemeClr val="lt2"/>
                </a:solidFill>
                <a:latin typeface="Lustria"/>
                <a:ea typeface="Lustria"/>
                <a:cs typeface="Lustria"/>
                <a:sym typeface="Lustria"/>
              </a:rPr>
              <a:t>Picture: </a:t>
            </a:r>
            <a:r>
              <a:rPr b="0" i="1" lang="en-AU" sz="1300" u="none" cap="none" strike="noStrike">
                <a:solidFill>
                  <a:schemeClr val="lt2"/>
                </a:solidFill>
                <a:latin typeface="Lustria"/>
                <a:ea typeface="Lustria"/>
                <a:cs typeface="Lustria"/>
                <a:sym typeface="Lustria"/>
              </a:rPr>
              <a:t>Vienna Genesis</a:t>
            </a:r>
            <a:r>
              <a:rPr b="0" i="0" lang="en-AU" sz="1300" u="none" cap="none" strike="noStrike">
                <a:solidFill>
                  <a:schemeClr val="lt2"/>
                </a:solidFill>
                <a:latin typeface="Lustria"/>
                <a:ea typeface="Lustria"/>
                <a:cs typeface="Lustria"/>
                <a:sym typeface="Lustria"/>
              </a:rPr>
              <a:t>, an illustrated Genesis from Syria in the 6th Century A.D. http://dailyprayer.us/daily_devotion.php?day=2268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