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9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50293-62B2-489F-ACAD-263B2A314F51}" type="datetimeFigureOut">
              <a:rPr lang="en-AU" smtClean="0"/>
              <a:t>20/11/2012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679F2-11E5-4229-96DC-534F63F6CC8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8679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shows the first missionary journey of Paul as described in Acts chapters 13 and 14.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map shows Paul’s 2nd missionary journey as described in Acts chapter 15:36 - 18:22.  The cities of Philippi, Ephesus, Corinth and Thessanolica were later sent letters by Paul.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Paul’s third missionary journey was written of in Acts chapter 18:23 - 21:26.  In this journey he revisited many of the cities that he had previously gone to.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Paul’s journey to Rome was described in Acts chapter 27 and 28.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F3B0-97D8-4B60-8772-847723DED355}" type="datetimeFigureOut">
              <a:rPr lang="en-AU" smtClean="0"/>
              <a:t>20/11/2012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EC8F-4EE4-437E-A732-D4F170F41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032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F3B0-97D8-4B60-8772-847723DED355}" type="datetimeFigureOut">
              <a:rPr lang="en-AU" smtClean="0"/>
              <a:t>20/11/2012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EC8F-4EE4-437E-A732-D4F170F41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7364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F3B0-97D8-4B60-8772-847723DED355}" type="datetimeFigureOut">
              <a:rPr lang="en-AU" smtClean="0"/>
              <a:t>20/11/2012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EC8F-4EE4-437E-A732-D4F170F41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0491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F3B0-97D8-4B60-8772-847723DED355}" type="datetimeFigureOut">
              <a:rPr lang="en-AU" smtClean="0"/>
              <a:t>20/11/2012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EC8F-4EE4-437E-A732-D4F170F41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1856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F3B0-97D8-4B60-8772-847723DED355}" type="datetimeFigureOut">
              <a:rPr lang="en-AU" smtClean="0"/>
              <a:t>20/11/2012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EC8F-4EE4-437E-A732-D4F170F41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896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F3B0-97D8-4B60-8772-847723DED355}" type="datetimeFigureOut">
              <a:rPr lang="en-AU" smtClean="0"/>
              <a:t>20/11/2012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EC8F-4EE4-437E-A732-D4F170F41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1684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F3B0-97D8-4B60-8772-847723DED355}" type="datetimeFigureOut">
              <a:rPr lang="en-AU" smtClean="0"/>
              <a:t>20/11/2012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EC8F-4EE4-437E-A732-D4F170F41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2757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F3B0-97D8-4B60-8772-847723DED355}" type="datetimeFigureOut">
              <a:rPr lang="en-AU" smtClean="0"/>
              <a:t>20/11/2012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EC8F-4EE4-437E-A732-D4F170F41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8567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F3B0-97D8-4B60-8772-847723DED355}" type="datetimeFigureOut">
              <a:rPr lang="en-AU" smtClean="0"/>
              <a:t>20/11/2012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EC8F-4EE4-437E-A732-D4F170F41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058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F3B0-97D8-4B60-8772-847723DED355}" type="datetimeFigureOut">
              <a:rPr lang="en-AU" smtClean="0"/>
              <a:t>20/11/2012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EC8F-4EE4-437E-A732-D4F170F41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842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F3B0-97D8-4B60-8772-847723DED355}" type="datetimeFigureOut">
              <a:rPr lang="en-AU" smtClean="0"/>
              <a:t>20/11/2012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EC8F-4EE4-437E-A732-D4F170F41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4308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6F3B0-97D8-4B60-8772-847723DED355}" type="datetimeFigureOut">
              <a:rPr lang="en-AU" smtClean="0"/>
              <a:t>20/11/2012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AEC8F-4EE4-437E-A732-D4F170F41A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3964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947" name="Group 59"/>
          <p:cNvGrpSpPr>
            <a:grpSpLocks/>
          </p:cNvGrpSpPr>
          <p:nvPr/>
        </p:nvGrpSpPr>
        <p:grpSpPr bwMode="auto">
          <a:xfrm>
            <a:off x="0" y="0"/>
            <a:ext cx="9144000" cy="6872288"/>
            <a:chOff x="0" y="0"/>
            <a:chExt cx="5760" cy="4329"/>
          </a:xfrm>
        </p:grpSpPr>
        <p:grpSp>
          <p:nvGrpSpPr>
            <p:cNvPr id="37946" name="Group 58"/>
            <p:cNvGrpSpPr>
              <a:grpSpLocks/>
            </p:cNvGrpSpPr>
            <p:nvPr/>
          </p:nvGrpSpPr>
          <p:grpSpPr bwMode="auto">
            <a:xfrm>
              <a:off x="0" y="0"/>
              <a:ext cx="5760" cy="4329"/>
              <a:chOff x="0" y="0"/>
              <a:chExt cx="5760" cy="4329"/>
            </a:xfrm>
          </p:grpSpPr>
          <p:pic>
            <p:nvPicPr>
              <p:cNvPr id="37944" name="Picture 56" descr="TurkeyHighEdit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09" r="-2" b="-208"/>
              <a:stretch>
                <a:fillRect/>
              </a:stretch>
            </p:blipFill>
            <p:spPr bwMode="auto">
              <a:xfrm>
                <a:off x="0" y="0"/>
                <a:ext cx="5760" cy="432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37945" name="Group 57"/>
              <p:cNvGrpSpPr>
                <a:grpSpLocks/>
              </p:cNvGrpSpPr>
              <p:nvPr/>
            </p:nvGrpSpPr>
            <p:grpSpPr bwMode="auto">
              <a:xfrm>
                <a:off x="4" y="11"/>
                <a:ext cx="5711" cy="4012"/>
                <a:chOff x="4" y="11"/>
                <a:chExt cx="5711" cy="4012"/>
              </a:xfrm>
            </p:grpSpPr>
            <p:sp>
              <p:nvSpPr>
                <p:cNvPr id="37902" name="AutoShape 14"/>
                <p:cNvSpPr>
                  <a:spLocks noChangeArrowheads="1"/>
                </p:cNvSpPr>
                <p:nvPr/>
              </p:nvSpPr>
              <p:spPr bwMode="auto">
                <a:xfrm>
                  <a:off x="1045" y="1448"/>
                  <a:ext cx="94" cy="112"/>
                </a:xfrm>
                <a:prstGeom prst="star5">
                  <a:avLst/>
                </a:prstGeom>
                <a:solidFill>
                  <a:srgbClr val="FC012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37903" name="Rectangle 15"/>
                <p:cNvSpPr>
                  <a:spLocks noChangeArrowheads="1"/>
                </p:cNvSpPr>
                <p:nvPr/>
              </p:nvSpPr>
              <p:spPr bwMode="auto">
                <a:xfrm>
                  <a:off x="1106" y="1333"/>
                  <a:ext cx="973" cy="3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2800" u="none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Iconium</a:t>
                  </a:r>
                </a:p>
              </p:txBody>
            </p:sp>
            <p:sp>
              <p:nvSpPr>
                <p:cNvPr id="37904" name="AutoShape 16"/>
                <p:cNvSpPr>
                  <a:spLocks noChangeArrowheads="1"/>
                </p:cNvSpPr>
                <p:nvPr/>
              </p:nvSpPr>
              <p:spPr bwMode="auto">
                <a:xfrm>
                  <a:off x="3988" y="2477"/>
                  <a:ext cx="136" cy="136"/>
                </a:xfrm>
                <a:prstGeom prst="star5">
                  <a:avLst/>
                </a:prstGeom>
                <a:solidFill>
                  <a:srgbClr val="FC012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37905" name="Rectangle 17"/>
                <p:cNvSpPr>
                  <a:spLocks noChangeArrowheads="1"/>
                </p:cNvSpPr>
                <p:nvPr/>
              </p:nvSpPr>
              <p:spPr bwMode="auto">
                <a:xfrm>
                  <a:off x="806" y="1048"/>
                  <a:ext cx="2020" cy="3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2800" u="none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Antioch (Pisidian)</a:t>
                  </a:r>
                </a:p>
              </p:txBody>
            </p:sp>
            <p:sp>
              <p:nvSpPr>
                <p:cNvPr id="37906" name="Rectangle 18"/>
                <p:cNvSpPr>
                  <a:spLocks noChangeArrowheads="1"/>
                </p:cNvSpPr>
                <p:nvPr/>
              </p:nvSpPr>
              <p:spPr bwMode="auto">
                <a:xfrm>
                  <a:off x="4163" y="2277"/>
                  <a:ext cx="1186" cy="4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3600" u="none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Antioch</a:t>
                  </a:r>
                </a:p>
              </p:txBody>
            </p:sp>
            <p:sp>
              <p:nvSpPr>
                <p:cNvPr id="37907" name="AutoShape 19"/>
                <p:cNvSpPr>
                  <a:spLocks noChangeArrowheads="1"/>
                </p:cNvSpPr>
                <p:nvPr/>
              </p:nvSpPr>
              <p:spPr bwMode="auto">
                <a:xfrm>
                  <a:off x="904" y="1622"/>
                  <a:ext cx="109" cy="109"/>
                </a:xfrm>
                <a:prstGeom prst="star5">
                  <a:avLst/>
                </a:prstGeom>
                <a:solidFill>
                  <a:srgbClr val="FC012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37908" name="Rectangle 20"/>
                <p:cNvSpPr>
                  <a:spLocks noChangeArrowheads="1"/>
                </p:cNvSpPr>
                <p:nvPr/>
              </p:nvSpPr>
              <p:spPr bwMode="auto">
                <a:xfrm>
                  <a:off x="986" y="1614"/>
                  <a:ext cx="691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2400" u="none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Lystra</a:t>
                  </a:r>
                </a:p>
              </p:txBody>
            </p:sp>
            <p:sp>
              <p:nvSpPr>
                <p:cNvPr id="37909" name="AutoShape 21"/>
                <p:cNvSpPr>
                  <a:spLocks noChangeArrowheads="1"/>
                </p:cNvSpPr>
                <p:nvPr/>
              </p:nvSpPr>
              <p:spPr bwMode="auto">
                <a:xfrm>
                  <a:off x="1135" y="1892"/>
                  <a:ext cx="88" cy="88"/>
                </a:xfrm>
                <a:prstGeom prst="star5">
                  <a:avLst/>
                </a:prstGeom>
                <a:solidFill>
                  <a:srgbClr val="FC012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37910" name="Rectangle 22"/>
                <p:cNvSpPr>
                  <a:spLocks noChangeArrowheads="1"/>
                </p:cNvSpPr>
                <p:nvPr/>
              </p:nvSpPr>
              <p:spPr bwMode="auto">
                <a:xfrm>
                  <a:off x="1196" y="1875"/>
                  <a:ext cx="659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2400" u="none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Derbe</a:t>
                  </a:r>
                </a:p>
              </p:txBody>
            </p:sp>
            <p:sp>
              <p:nvSpPr>
                <p:cNvPr id="37911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3784" y="2625"/>
                  <a:ext cx="208" cy="128"/>
                </a:xfrm>
                <a:prstGeom prst="line">
                  <a:avLst/>
                </a:prstGeom>
                <a:noFill/>
                <a:ln w="25400">
                  <a:solidFill>
                    <a:srgbClr val="FAFD00"/>
                  </a:solidFill>
                  <a:prstDash val="dash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37912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856" y="2769"/>
                  <a:ext cx="2944" cy="752"/>
                </a:xfrm>
                <a:prstGeom prst="line">
                  <a:avLst/>
                </a:prstGeom>
                <a:noFill/>
                <a:ln w="25400">
                  <a:solidFill>
                    <a:srgbClr val="FAFD00"/>
                  </a:solidFill>
                  <a:prstDash val="dash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37913" name="Line 25"/>
                <p:cNvSpPr>
                  <a:spLocks noChangeShapeType="1"/>
                </p:cNvSpPr>
                <p:nvPr/>
              </p:nvSpPr>
              <p:spPr bwMode="auto">
                <a:xfrm flipH="1" flipV="1">
                  <a:off x="136" y="3473"/>
                  <a:ext cx="688" cy="64"/>
                </a:xfrm>
                <a:prstGeom prst="line">
                  <a:avLst/>
                </a:prstGeom>
                <a:noFill/>
                <a:ln w="25400">
                  <a:solidFill>
                    <a:srgbClr val="FAFD00"/>
                  </a:solidFill>
                  <a:prstDash val="dash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37914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104" y="1907"/>
                  <a:ext cx="5" cy="1486"/>
                </a:xfrm>
                <a:prstGeom prst="line">
                  <a:avLst/>
                </a:prstGeom>
                <a:noFill/>
                <a:ln w="25400">
                  <a:solidFill>
                    <a:srgbClr val="FAFD00"/>
                  </a:solidFill>
                  <a:prstDash val="dash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37915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143" y="1772"/>
                  <a:ext cx="74" cy="106"/>
                </a:xfrm>
                <a:prstGeom prst="line">
                  <a:avLst/>
                </a:prstGeom>
                <a:noFill/>
                <a:ln w="25400">
                  <a:solidFill>
                    <a:srgbClr val="FAFD00"/>
                  </a:solidFill>
                  <a:prstDash val="dash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37916" name="Line 28"/>
                <p:cNvSpPr>
                  <a:spLocks noChangeShapeType="1"/>
                </p:cNvSpPr>
                <p:nvPr/>
              </p:nvSpPr>
              <p:spPr bwMode="auto">
                <a:xfrm flipH="1" flipV="1">
                  <a:off x="763" y="1217"/>
                  <a:ext cx="325" cy="274"/>
                </a:xfrm>
                <a:prstGeom prst="line">
                  <a:avLst/>
                </a:prstGeom>
                <a:noFill/>
                <a:ln w="25400">
                  <a:solidFill>
                    <a:srgbClr val="FAFD00"/>
                  </a:solidFill>
                  <a:prstDash val="dash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37917" name="Line 29"/>
                <p:cNvSpPr>
                  <a:spLocks noChangeShapeType="1"/>
                </p:cNvSpPr>
                <p:nvPr/>
              </p:nvSpPr>
              <p:spPr bwMode="auto">
                <a:xfrm flipH="1">
                  <a:off x="235" y="1275"/>
                  <a:ext cx="529" cy="434"/>
                </a:xfrm>
                <a:prstGeom prst="line">
                  <a:avLst/>
                </a:prstGeom>
                <a:noFill/>
                <a:ln w="25400">
                  <a:solidFill>
                    <a:srgbClr val="FAFD00"/>
                  </a:solidFill>
                  <a:prstDash val="dash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37918" name="AutoShape 30"/>
                <p:cNvSpPr>
                  <a:spLocks noChangeArrowheads="1"/>
                </p:cNvSpPr>
                <p:nvPr/>
              </p:nvSpPr>
              <p:spPr bwMode="auto">
                <a:xfrm>
                  <a:off x="718" y="1172"/>
                  <a:ext cx="115" cy="109"/>
                </a:xfrm>
                <a:prstGeom prst="star5">
                  <a:avLst/>
                </a:prstGeom>
                <a:solidFill>
                  <a:srgbClr val="FC012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37919" name="Rectangle 31"/>
                <p:cNvSpPr>
                  <a:spLocks noChangeArrowheads="1"/>
                </p:cNvSpPr>
                <p:nvPr/>
              </p:nvSpPr>
              <p:spPr bwMode="auto">
                <a:xfrm>
                  <a:off x="371" y="2622"/>
                  <a:ext cx="2562" cy="4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3600" b="0" i="1" u="none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Mediterranean Sea</a:t>
                  </a:r>
                </a:p>
              </p:txBody>
            </p:sp>
            <p:sp>
              <p:nvSpPr>
                <p:cNvPr id="37920" name="Rectangle 32"/>
                <p:cNvSpPr>
                  <a:spLocks noChangeArrowheads="1"/>
                </p:cNvSpPr>
                <p:nvPr/>
              </p:nvSpPr>
              <p:spPr bwMode="auto">
                <a:xfrm>
                  <a:off x="35" y="3621"/>
                  <a:ext cx="1106" cy="4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3600" u="none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Cyprus</a:t>
                  </a:r>
                </a:p>
              </p:txBody>
            </p:sp>
            <p:sp>
              <p:nvSpPr>
                <p:cNvPr id="37921" name="AutoShape 33"/>
                <p:cNvSpPr>
                  <a:spLocks noChangeArrowheads="1"/>
                </p:cNvSpPr>
                <p:nvPr/>
              </p:nvSpPr>
              <p:spPr bwMode="auto">
                <a:xfrm>
                  <a:off x="3796" y="2669"/>
                  <a:ext cx="136" cy="88"/>
                </a:xfrm>
                <a:prstGeom prst="star5">
                  <a:avLst/>
                </a:prstGeom>
                <a:solidFill>
                  <a:srgbClr val="FC012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37922" name="Rectangle 34"/>
                <p:cNvSpPr>
                  <a:spLocks noChangeArrowheads="1"/>
                </p:cNvSpPr>
                <p:nvPr/>
              </p:nvSpPr>
              <p:spPr bwMode="auto">
                <a:xfrm>
                  <a:off x="3875" y="2700"/>
                  <a:ext cx="893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2400" u="none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Seleucia</a:t>
                  </a:r>
                </a:p>
              </p:txBody>
            </p:sp>
            <p:sp>
              <p:nvSpPr>
                <p:cNvPr id="37923" name="AutoShape 35"/>
                <p:cNvSpPr>
                  <a:spLocks noChangeArrowheads="1"/>
                </p:cNvSpPr>
                <p:nvPr/>
              </p:nvSpPr>
              <p:spPr bwMode="auto">
                <a:xfrm>
                  <a:off x="772" y="3485"/>
                  <a:ext cx="136" cy="88"/>
                </a:xfrm>
                <a:prstGeom prst="star5">
                  <a:avLst/>
                </a:prstGeom>
                <a:solidFill>
                  <a:srgbClr val="FC012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37924" name="Rectangle 36"/>
                <p:cNvSpPr>
                  <a:spLocks noChangeArrowheads="1"/>
                </p:cNvSpPr>
                <p:nvPr/>
              </p:nvSpPr>
              <p:spPr bwMode="auto">
                <a:xfrm>
                  <a:off x="899" y="3516"/>
                  <a:ext cx="894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2400" u="none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Salamas</a:t>
                  </a:r>
                </a:p>
              </p:txBody>
            </p:sp>
            <p:sp>
              <p:nvSpPr>
                <p:cNvPr id="37925" name="AutoShape 37"/>
                <p:cNvSpPr>
                  <a:spLocks noChangeArrowheads="1"/>
                </p:cNvSpPr>
                <p:nvPr/>
              </p:nvSpPr>
              <p:spPr bwMode="auto">
                <a:xfrm>
                  <a:off x="4" y="3437"/>
                  <a:ext cx="136" cy="88"/>
                </a:xfrm>
                <a:prstGeom prst="star5">
                  <a:avLst/>
                </a:prstGeom>
                <a:solidFill>
                  <a:srgbClr val="FC012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37926" name="Rectangle 38"/>
                <p:cNvSpPr>
                  <a:spLocks noChangeArrowheads="1"/>
                </p:cNvSpPr>
                <p:nvPr/>
              </p:nvSpPr>
              <p:spPr bwMode="auto">
                <a:xfrm>
                  <a:off x="83" y="3228"/>
                  <a:ext cx="807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2400" u="none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Paphos</a:t>
                  </a:r>
                </a:p>
              </p:txBody>
            </p:sp>
            <p:sp>
              <p:nvSpPr>
                <p:cNvPr id="37927" name="Rectangle 39"/>
                <p:cNvSpPr>
                  <a:spLocks noChangeArrowheads="1"/>
                </p:cNvSpPr>
                <p:nvPr/>
              </p:nvSpPr>
              <p:spPr bwMode="auto">
                <a:xfrm>
                  <a:off x="131" y="1836"/>
                  <a:ext cx="701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2400" u="none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Attalia</a:t>
                  </a:r>
                </a:p>
              </p:txBody>
            </p:sp>
            <p:sp>
              <p:nvSpPr>
                <p:cNvPr id="37928" name="AutoShape 40"/>
                <p:cNvSpPr>
                  <a:spLocks noChangeArrowheads="1"/>
                </p:cNvSpPr>
                <p:nvPr/>
              </p:nvSpPr>
              <p:spPr bwMode="auto">
                <a:xfrm>
                  <a:off x="52" y="1853"/>
                  <a:ext cx="136" cy="88"/>
                </a:xfrm>
                <a:prstGeom prst="star5">
                  <a:avLst/>
                </a:prstGeom>
                <a:solidFill>
                  <a:srgbClr val="FC012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37929" name="Rectangle 41"/>
                <p:cNvSpPr>
                  <a:spLocks noChangeArrowheads="1"/>
                </p:cNvSpPr>
                <p:nvPr/>
              </p:nvSpPr>
              <p:spPr bwMode="auto">
                <a:xfrm>
                  <a:off x="245" y="1590"/>
                  <a:ext cx="648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2400" u="none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Perga</a:t>
                  </a:r>
                </a:p>
              </p:txBody>
            </p:sp>
            <p:sp>
              <p:nvSpPr>
                <p:cNvPr id="37930" name="AutoShape 42"/>
                <p:cNvSpPr>
                  <a:spLocks noChangeArrowheads="1"/>
                </p:cNvSpPr>
                <p:nvPr/>
              </p:nvSpPr>
              <p:spPr bwMode="auto">
                <a:xfrm>
                  <a:off x="166" y="1688"/>
                  <a:ext cx="136" cy="88"/>
                </a:xfrm>
                <a:prstGeom prst="star5">
                  <a:avLst/>
                </a:prstGeom>
                <a:solidFill>
                  <a:srgbClr val="FC012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37931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977" y="1544"/>
                  <a:ext cx="74" cy="106"/>
                </a:xfrm>
                <a:prstGeom prst="line">
                  <a:avLst/>
                </a:prstGeom>
                <a:noFill/>
                <a:ln w="25400">
                  <a:solidFill>
                    <a:srgbClr val="FAFD00"/>
                  </a:solidFill>
                  <a:prstDash val="dash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37932" name="Line 44"/>
                <p:cNvSpPr>
                  <a:spLocks noChangeShapeType="1"/>
                </p:cNvSpPr>
                <p:nvPr/>
              </p:nvSpPr>
              <p:spPr bwMode="auto">
                <a:xfrm flipH="1" flipV="1">
                  <a:off x="958" y="1700"/>
                  <a:ext cx="202" cy="241"/>
                </a:xfrm>
                <a:prstGeom prst="line">
                  <a:avLst/>
                </a:prstGeom>
                <a:noFill/>
                <a:ln w="25400">
                  <a:solidFill>
                    <a:srgbClr val="FAFD00"/>
                  </a:solidFill>
                  <a:prstDash val="dash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37933" name="Arc 45"/>
                <p:cNvSpPr>
                  <a:spLocks/>
                </p:cNvSpPr>
                <p:nvPr/>
              </p:nvSpPr>
              <p:spPr bwMode="auto">
                <a:xfrm>
                  <a:off x="151" y="2357"/>
                  <a:ext cx="3610" cy="334"/>
                </a:xfrm>
                <a:custGeom>
                  <a:avLst/>
                  <a:gdLst>
                    <a:gd name="G0" fmla="+- 21600 0 0"/>
                    <a:gd name="G1" fmla="+- 0 0 0"/>
                    <a:gd name="G2" fmla="+- 21600 0 0"/>
                    <a:gd name="T0" fmla="*/ 21600 w 21600"/>
                    <a:gd name="T1" fmla="*/ 21600 h 21600"/>
                    <a:gd name="T2" fmla="*/ 0 w 21600"/>
                    <a:gd name="T3" fmla="*/ 0 h 21600"/>
                    <a:gd name="T4" fmla="*/ 21600 w 21600"/>
                    <a:gd name="T5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21600" y="21600"/>
                      </a:moveTo>
                      <a:cubicBezTo>
                        <a:pt x="9670" y="21600"/>
                        <a:pt x="0" y="11929"/>
                        <a:pt x="0" y="0"/>
                      </a:cubicBezTo>
                    </a:path>
                    <a:path w="21600" h="21600" stroke="0" extrusionOk="0">
                      <a:moveTo>
                        <a:pt x="21600" y="21600"/>
                      </a:moveTo>
                      <a:cubicBezTo>
                        <a:pt x="9670" y="21600"/>
                        <a:pt x="0" y="11929"/>
                        <a:pt x="0" y="0"/>
                      </a:cubicBez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 w="25400" cap="rnd">
                  <a:solidFill>
                    <a:srgbClr val="FAFD00"/>
                  </a:solidFill>
                  <a:prstDash val="dash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37934" name="Rectangle 46"/>
                <p:cNvSpPr>
                  <a:spLocks noChangeArrowheads="1"/>
                </p:cNvSpPr>
                <p:nvPr/>
              </p:nvSpPr>
              <p:spPr bwMode="auto">
                <a:xfrm>
                  <a:off x="2873" y="11"/>
                  <a:ext cx="2675" cy="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3200" u="none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</a:rPr>
                    <a:t>1st Missionary Journey</a:t>
                  </a:r>
                </a:p>
              </p:txBody>
            </p:sp>
            <p:sp>
              <p:nvSpPr>
                <p:cNvPr id="37935" name="Rectangle 47"/>
                <p:cNvSpPr>
                  <a:spLocks noChangeArrowheads="1"/>
                </p:cNvSpPr>
                <p:nvPr/>
              </p:nvSpPr>
              <p:spPr bwMode="auto">
                <a:xfrm>
                  <a:off x="3485" y="223"/>
                  <a:ext cx="1515" cy="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3200" u="none">
                      <a:solidFill>
                        <a:schemeClr val="bg2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</a:rPr>
                    <a:t>Acts 13 &amp; 14</a:t>
                  </a:r>
                </a:p>
              </p:txBody>
            </p:sp>
            <p:sp>
              <p:nvSpPr>
                <p:cNvPr id="37936" name="Rectangle 48"/>
                <p:cNvSpPr>
                  <a:spLocks noChangeArrowheads="1"/>
                </p:cNvSpPr>
                <p:nvPr/>
              </p:nvSpPr>
              <p:spPr bwMode="auto">
                <a:xfrm>
                  <a:off x="3185" y="851"/>
                  <a:ext cx="2530" cy="4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3600" i="1" u="none"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Modern Day Turkey</a:t>
                  </a:r>
                </a:p>
              </p:txBody>
            </p:sp>
            <p:sp>
              <p:nvSpPr>
                <p:cNvPr id="37937" name="Line 49"/>
                <p:cNvSpPr>
                  <a:spLocks noChangeShapeType="1"/>
                </p:cNvSpPr>
                <p:nvPr/>
              </p:nvSpPr>
              <p:spPr bwMode="auto">
                <a:xfrm flipH="1">
                  <a:off x="2016" y="3209"/>
                  <a:ext cx="112" cy="8"/>
                </a:xfrm>
                <a:prstGeom prst="line">
                  <a:avLst/>
                </a:prstGeom>
                <a:noFill/>
                <a:ln w="25400">
                  <a:solidFill>
                    <a:srgbClr val="FAFD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37938" name="Line 50"/>
                <p:cNvSpPr>
                  <a:spLocks noChangeShapeType="1"/>
                </p:cNvSpPr>
                <p:nvPr/>
              </p:nvSpPr>
              <p:spPr bwMode="auto">
                <a:xfrm flipH="1">
                  <a:off x="352" y="3505"/>
                  <a:ext cx="112" cy="0"/>
                </a:xfrm>
                <a:prstGeom prst="line">
                  <a:avLst/>
                </a:prstGeom>
                <a:noFill/>
                <a:ln w="25400">
                  <a:solidFill>
                    <a:srgbClr val="FAFD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37939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104" y="2817"/>
                  <a:ext cx="0" cy="96"/>
                </a:xfrm>
                <a:prstGeom prst="line">
                  <a:avLst/>
                </a:prstGeom>
                <a:noFill/>
                <a:ln w="25400">
                  <a:solidFill>
                    <a:srgbClr val="FAFD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37940" name="Line 52"/>
                <p:cNvSpPr>
                  <a:spLocks noChangeShapeType="1"/>
                </p:cNvSpPr>
                <p:nvPr/>
              </p:nvSpPr>
              <p:spPr bwMode="auto">
                <a:xfrm>
                  <a:off x="1504" y="2617"/>
                  <a:ext cx="80" cy="8"/>
                </a:xfrm>
                <a:prstGeom prst="line">
                  <a:avLst/>
                </a:prstGeom>
                <a:noFill/>
                <a:ln w="25400">
                  <a:solidFill>
                    <a:srgbClr val="FAFD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37941" name="Rectangle 53"/>
                <p:cNvSpPr>
                  <a:spLocks noChangeArrowheads="1"/>
                </p:cNvSpPr>
                <p:nvPr/>
              </p:nvSpPr>
              <p:spPr bwMode="auto">
                <a:xfrm>
                  <a:off x="3610" y="3830"/>
                  <a:ext cx="1258" cy="1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1400" b="0" u="none">
                      <a:solidFill>
                        <a:schemeClr val="tx1"/>
                      </a:solidFill>
                      <a:effectLst/>
                      <a:latin typeface="Arial" charset="0"/>
                    </a:rPr>
                    <a:t>Satellite Image - NASA</a:t>
                  </a:r>
                </a:p>
              </p:txBody>
            </p:sp>
          </p:grpSp>
        </p:grpSp>
        <p:sp>
          <p:nvSpPr>
            <p:cNvPr id="37896" name="Rectangle 8"/>
            <p:cNvSpPr>
              <a:spLocks noChangeArrowheads="1"/>
            </p:cNvSpPr>
            <p:nvPr/>
          </p:nvSpPr>
          <p:spPr bwMode="auto">
            <a:xfrm>
              <a:off x="0" y="46"/>
              <a:ext cx="1064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1400" b="0" u="none">
                  <a:solidFill>
                    <a:srgbClr val="FFFFFF"/>
                  </a:solidFill>
                  <a:effectLst/>
                  <a:latin typeface="Arial Narrow" pitchFamily="34" charset="0"/>
                </a:rPr>
                <a:t>©  EBibleTeacher.com  </a:t>
              </a:r>
            </a:p>
          </p:txBody>
        </p:sp>
      </p:grpSp>
      <p:sp>
        <p:nvSpPr>
          <p:cNvPr id="37898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7867650" y="420688"/>
            <a:ext cx="1028700" cy="400050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00" b="0" u="none">
                <a:solidFill>
                  <a:schemeClr val="bg1"/>
                </a:solidFill>
                <a:effectLst/>
                <a:latin typeface="Arial Narrow" pitchFamily="34" charset="0"/>
              </a:rPr>
              <a:t>Paul-1st Missionary Journey</a:t>
            </a:r>
            <a:endParaRPr lang="en-US" sz="100">
              <a:solidFill>
                <a:schemeClr val="bg1"/>
              </a:solidFill>
            </a:endParaRP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8293100" y="6491288"/>
            <a:ext cx="850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 u="none">
                <a:solidFill>
                  <a:schemeClr val="tx1"/>
                </a:solidFill>
                <a:effectLst/>
                <a:latin typeface="Franklin Gothic Heavy" pitchFamily="34" charset="0"/>
                <a:hlinkClick r:id="rId4" action="ppaction://hlinksldjump"/>
              </a:rPr>
              <a:t>INDEX</a:t>
            </a:r>
            <a:endParaRPr lang="en-US" sz="1800" b="0" u="none">
              <a:solidFill>
                <a:schemeClr val="tx1"/>
              </a:solidFill>
              <a:effectLst/>
              <a:latin typeface="Franklin Gothic Heav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7640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53" name="Rectangle 41"/>
          <p:cNvSpPr>
            <a:spLocks noGrp="1" noChangeArrowheads="1"/>
          </p:cNvSpPr>
          <p:nvPr>
            <p:ph type="title" idx="4294967295"/>
          </p:nvPr>
        </p:nvSpPr>
        <p:spPr>
          <a:xfrm>
            <a:off x="7981950" y="609600"/>
            <a:ext cx="914400" cy="228600"/>
          </a:xfrm>
        </p:spPr>
        <p:txBody>
          <a:bodyPr/>
          <a:lstStyle/>
          <a:p>
            <a:r>
              <a:rPr lang="en-US" sz="100" b="0" u="none">
                <a:solidFill>
                  <a:srgbClr val="000000"/>
                </a:solidFill>
                <a:effectLst/>
                <a:latin typeface="Arial Narrow" pitchFamily="34" charset="0"/>
              </a:rPr>
              <a:t>Paul-2nd Missionary Journey</a:t>
            </a:r>
            <a:endParaRPr lang="en-US" sz="100"/>
          </a:p>
        </p:txBody>
      </p:sp>
      <p:sp>
        <p:nvSpPr>
          <p:cNvPr id="38961" name="Text Box 49"/>
          <p:cNvSpPr txBox="1">
            <a:spLocks noChangeArrowheads="1"/>
          </p:cNvSpPr>
          <p:nvPr/>
        </p:nvSpPr>
        <p:spPr bwMode="auto">
          <a:xfrm>
            <a:off x="8293100" y="6491288"/>
            <a:ext cx="850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 u="none">
                <a:solidFill>
                  <a:schemeClr val="tx1"/>
                </a:solidFill>
                <a:effectLst/>
                <a:latin typeface="Franklin Gothic Heavy" pitchFamily="34" charset="0"/>
                <a:hlinkClick r:id="rId3" action="ppaction://hlinksldjump"/>
              </a:rPr>
              <a:t>INDEX</a:t>
            </a:r>
            <a:endParaRPr lang="en-US" sz="1800" b="0" u="none">
              <a:solidFill>
                <a:schemeClr val="tx1"/>
              </a:solidFill>
              <a:effectLst/>
              <a:latin typeface="Franklin Gothic Heavy" pitchFamily="34" charset="0"/>
            </a:endParaRPr>
          </a:p>
        </p:txBody>
      </p:sp>
      <p:grpSp>
        <p:nvGrpSpPr>
          <p:cNvPr id="38983" name="Group 71"/>
          <p:cNvGrpSpPr>
            <a:grpSpLocks/>
          </p:cNvGrpSpPr>
          <p:nvPr/>
        </p:nvGrpSpPr>
        <p:grpSpPr bwMode="auto">
          <a:xfrm>
            <a:off x="0" y="0"/>
            <a:ext cx="9144000" cy="6124575"/>
            <a:chOff x="0" y="0"/>
            <a:chExt cx="5760" cy="3858"/>
          </a:xfrm>
        </p:grpSpPr>
        <p:grpSp>
          <p:nvGrpSpPr>
            <p:cNvPr id="38980" name="Group 68"/>
            <p:cNvGrpSpPr>
              <a:grpSpLocks/>
            </p:cNvGrpSpPr>
            <p:nvPr/>
          </p:nvGrpSpPr>
          <p:grpSpPr bwMode="auto">
            <a:xfrm>
              <a:off x="0" y="0"/>
              <a:ext cx="5760" cy="3858"/>
              <a:chOff x="0" y="0"/>
              <a:chExt cx="5760" cy="3858"/>
            </a:xfrm>
          </p:grpSpPr>
          <p:sp>
            <p:nvSpPr>
              <p:cNvPr id="38914" name="Rectangle 2"/>
              <p:cNvSpPr>
                <a:spLocks noChangeArrowheads="1"/>
              </p:cNvSpPr>
              <p:nvPr/>
            </p:nvSpPr>
            <p:spPr bwMode="auto">
              <a:xfrm>
                <a:off x="56" y="69"/>
                <a:ext cx="5704" cy="3784"/>
              </a:xfrm>
              <a:prstGeom prst="rect">
                <a:avLst/>
              </a:prstGeom>
              <a:solidFill>
                <a:srgbClr val="00AE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8917" name="Freeform 5"/>
              <p:cNvSpPr>
                <a:spLocks/>
              </p:cNvSpPr>
              <p:nvPr/>
            </p:nvSpPr>
            <p:spPr bwMode="auto">
              <a:xfrm>
                <a:off x="0" y="0"/>
                <a:ext cx="4102" cy="2578"/>
              </a:xfrm>
              <a:custGeom>
                <a:avLst/>
                <a:gdLst>
                  <a:gd name="T0" fmla="*/ 877 w 4102"/>
                  <a:gd name="T1" fmla="*/ 271 h 2578"/>
                  <a:gd name="T2" fmla="*/ 814 w 4102"/>
                  <a:gd name="T3" fmla="*/ 574 h 2578"/>
                  <a:gd name="T4" fmla="*/ 522 w 4102"/>
                  <a:gd name="T5" fmla="*/ 553 h 2578"/>
                  <a:gd name="T6" fmla="*/ 177 w 4102"/>
                  <a:gd name="T7" fmla="*/ 522 h 2578"/>
                  <a:gd name="T8" fmla="*/ 177 w 4102"/>
                  <a:gd name="T9" fmla="*/ 835 h 2578"/>
                  <a:gd name="T10" fmla="*/ 83 w 4102"/>
                  <a:gd name="T11" fmla="*/ 1127 h 2578"/>
                  <a:gd name="T12" fmla="*/ 240 w 4102"/>
                  <a:gd name="T13" fmla="*/ 1367 h 2578"/>
                  <a:gd name="T14" fmla="*/ 543 w 4102"/>
                  <a:gd name="T15" fmla="*/ 1409 h 2578"/>
                  <a:gd name="T16" fmla="*/ 835 w 4102"/>
                  <a:gd name="T17" fmla="*/ 1252 h 2578"/>
                  <a:gd name="T18" fmla="*/ 1043 w 4102"/>
                  <a:gd name="T19" fmla="*/ 981 h 2578"/>
                  <a:gd name="T20" fmla="*/ 1283 w 4102"/>
                  <a:gd name="T21" fmla="*/ 783 h 2578"/>
                  <a:gd name="T22" fmla="*/ 1597 w 4102"/>
                  <a:gd name="T23" fmla="*/ 762 h 2578"/>
                  <a:gd name="T24" fmla="*/ 1743 w 4102"/>
                  <a:gd name="T25" fmla="*/ 981 h 2578"/>
                  <a:gd name="T26" fmla="*/ 1983 w 4102"/>
                  <a:gd name="T27" fmla="*/ 1263 h 2578"/>
                  <a:gd name="T28" fmla="*/ 2097 w 4102"/>
                  <a:gd name="T29" fmla="*/ 1565 h 2578"/>
                  <a:gd name="T30" fmla="*/ 2223 w 4102"/>
                  <a:gd name="T31" fmla="*/ 1461 h 2578"/>
                  <a:gd name="T32" fmla="*/ 2337 w 4102"/>
                  <a:gd name="T33" fmla="*/ 1283 h 2578"/>
                  <a:gd name="T34" fmla="*/ 2097 w 4102"/>
                  <a:gd name="T35" fmla="*/ 1023 h 2578"/>
                  <a:gd name="T36" fmla="*/ 1899 w 4102"/>
                  <a:gd name="T37" fmla="*/ 710 h 2578"/>
                  <a:gd name="T38" fmla="*/ 2139 w 4102"/>
                  <a:gd name="T39" fmla="*/ 845 h 2578"/>
                  <a:gd name="T40" fmla="*/ 2379 w 4102"/>
                  <a:gd name="T41" fmla="*/ 1158 h 2578"/>
                  <a:gd name="T42" fmla="*/ 2504 w 4102"/>
                  <a:gd name="T43" fmla="*/ 1461 h 2578"/>
                  <a:gd name="T44" fmla="*/ 2713 w 4102"/>
                  <a:gd name="T45" fmla="*/ 1711 h 2578"/>
                  <a:gd name="T46" fmla="*/ 2817 w 4102"/>
                  <a:gd name="T47" fmla="*/ 1482 h 2578"/>
                  <a:gd name="T48" fmla="*/ 2984 w 4102"/>
                  <a:gd name="T49" fmla="*/ 1190 h 2578"/>
                  <a:gd name="T50" fmla="*/ 3235 w 4102"/>
                  <a:gd name="T51" fmla="*/ 1096 h 2578"/>
                  <a:gd name="T52" fmla="*/ 3183 w 4102"/>
                  <a:gd name="T53" fmla="*/ 783 h 2578"/>
                  <a:gd name="T54" fmla="*/ 3391 w 4102"/>
                  <a:gd name="T55" fmla="*/ 522 h 2578"/>
                  <a:gd name="T56" fmla="*/ 3652 w 4102"/>
                  <a:gd name="T57" fmla="*/ 699 h 2578"/>
                  <a:gd name="T58" fmla="*/ 3704 w 4102"/>
                  <a:gd name="T59" fmla="*/ 397 h 2578"/>
                  <a:gd name="T60" fmla="*/ 3767 w 4102"/>
                  <a:gd name="T61" fmla="*/ 616 h 2578"/>
                  <a:gd name="T62" fmla="*/ 4070 w 4102"/>
                  <a:gd name="T63" fmla="*/ 814 h 2578"/>
                  <a:gd name="T64" fmla="*/ 3882 w 4102"/>
                  <a:gd name="T65" fmla="*/ 950 h 2578"/>
                  <a:gd name="T66" fmla="*/ 3569 w 4102"/>
                  <a:gd name="T67" fmla="*/ 1033 h 2578"/>
                  <a:gd name="T68" fmla="*/ 3266 w 4102"/>
                  <a:gd name="T69" fmla="*/ 1252 h 2578"/>
                  <a:gd name="T70" fmla="*/ 3068 w 4102"/>
                  <a:gd name="T71" fmla="*/ 1482 h 2578"/>
                  <a:gd name="T72" fmla="*/ 3277 w 4102"/>
                  <a:gd name="T73" fmla="*/ 1763 h 2578"/>
                  <a:gd name="T74" fmla="*/ 3590 w 4102"/>
                  <a:gd name="T75" fmla="*/ 1763 h 2578"/>
                  <a:gd name="T76" fmla="*/ 3830 w 4102"/>
                  <a:gd name="T77" fmla="*/ 1649 h 2578"/>
                  <a:gd name="T78" fmla="*/ 3913 w 4102"/>
                  <a:gd name="T79" fmla="*/ 1951 h 2578"/>
                  <a:gd name="T80" fmla="*/ 3694 w 4102"/>
                  <a:gd name="T81" fmla="*/ 2212 h 2578"/>
                  <a:gd name="T82" fmla="*/ 3475 w 4102"/>
                  <a:gd name="T83" fmla="*/ 2504 h 2578"/>
                  <a:gd name="T84" fmla="*/ 3162 w 4102"/>
                  <a:gd name="T85" fmla="*/ 2442 h 2578"/>
                  <a:gd name="T86" fmla="*/ 2807 w 4102"/>
                  <a:gd name="T87" fmla="*/ 2504 h 2578"/>
                  <a:gd name="T88" fmla="*/ 2494 w 4102"/>
                  <a:gd name="T89" fmla="*/ 2400 h 2578"/>
                  <a:gd name="T90" fmla="*/ 2129 w 4102"/>
                  <a:gd name="T91" fmla="*/ 2421 h 2578"/>
                  <a:gd name="T92" fmla="*/ 1951 w 4102"/>
                  <a:gd name="T93" fmla="*/ 2483 h 2578"/>
                  <a:gd name="T94" fmla="*/ 1659 w 4102"/>
                  <a:gd name="T95" fmla="*/ 2254 h 2578"/>
                  <a:gd name="T96" fmla="*/ 1461 w 4102"/>
                  <a:gd name="T97" fmla="*/ 2045 h 2578"/>
                  <a:gd name="T98" fmla="*/ 1325 w 4102"/>
                  <a:gd name="T99" fmla="*/ 1805 h 2578"/>
                  <a:gd name="T100" fmla="*/ 908 w 4102"/>
                  <a:gd name="T101" fmla="*/ 1805 h 2578"/>
                  <a:gd name="T102" fmla="*/ 459 w 4102"/>
                  <a:gd name="T103" fmla="*/ 1680 h 2578"/>
                  <a:gd name="T104" fmla="*/ 125 w 4102"/>
                  <a:gd name="T105" fmla="*/ 1628 h 2578"/>
                  <a:gd name="T106" fmla="*/ 0 w 4102"/>
                  <a:gd name="T107" fmla="*/ 1617 h 2578"/>
                  <a:gd name="T108" fmla="*/ 0 w 4102"/>
                  <a:gd name="T109" fmla="*/ 908 h 2578"/>
                  <a:gd name="T110" fmla="*/ 0 w 4102"/>
                  <a:gd name="T111" fmla="*/ 104 h 2578"/>
                  <a:gd name="T112" fmla="*/ 397 w 4102"/>
                  <a:gd name="T113" fmla="*/ 21 h 2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102" h="2578">
                    <a:moveTo>
                      <a:pt x="720" y="0"/>
                    </a:moveTo>
                    <a:lnTo>
                      <a:pt x="751" y="31"/>
                    </a:lnTo>
                    <a:lnTo>
                      <a:pt x="772" y="63"/>
                    </a:lnTo>
                    <a:lnTo>
                      <a:pt x="803" y="83"/>
                    </a:lnTo>
                    <a:lnTo>
                      <a:pt x="824" y="115"/>
                    </a:lnTo>
                    <a:lnTo>
                      <a:pt x="845" y="146"/>
                    </a:lnTo>
                    <a:lnTo>
                      <a:pt x="856" y="177"/>
                    </a:lnTo>
                    <a:lnTo>
                      <a:pt x="866" y="209"/>
                    </a:lnTo>
                    <a:lnTo>
                      <a:pt x="877" y="240"/>
                    </a:lnTo>
                    <a:lnTo>
                      <a:pt x="877" y="271"/>
                    </a:lnTo>
                    <a:lnTo>
                      <a:pt x="877" y="303"/>
                    </a:lnTo>
                    <a:lnTo>
                      <a:pt x="877" y="334"/>
                    </a:lnTo>
                    <a:lnTo>
                      <a:pt x="877" y="365"/>
                    </a:lnTo>
                    <a:lnTo>
                      <a:pt x="866" y="397"/>
                    </a:lnTo>
                    <a:lnTo>
                      <a:pt x="866" y="428"/>
                    </a:lnTo>
                    <a:lnTo>
                      <a:pt x="866" y="459"/>
                    </a:lnTo>
                    <a:lnTo>
                      <a:pt x="866" y="490"/>
                    </a:lnTo>
                    <a:lnTo>
                      <a:pt x="866" y="522"/>
                    </a:lnTo>
                    <a:lnTo>
                      <a:pt x="845" y="553"/>
                    </a:lnTo>
                    <a:lnTo>
                      <a:pt x="814" y="574"/>
                    </a:lnTo>
                    <a:lnTo>
                      <a:pt x="793" y="605"/>
                    </a:lnTo>
                    <a:lnTo>
                      <a:pt x="772" y="637"/>
                    </a:lnTo>
                    <a:lnTo>
                      <a:pt x="741" y="657"/>
                    </a:lnTo>
                    <a:lnTo>
                      <a:pt x="710" y="637"/>
                    </a:lnTo>
                    <a:lnTo>
                      <a:pt x="678" y="616"/>
                    </a:lnTo>
                    <a:lnTo>
                      <a:pt x="647" y="595"/>
                    </a:lnTo>
                    <a:lnTo>
                      <a:pt x="616" y="574"/>
                    </a:lnTo>
                    <a:lnTo>
                      <a:pt x="584" y="563"/>
                    </a:lnTo>
                    <a:lnTo>
                      <a:pt x="553" y="563"/>
                    </a:lnTo>
                    <a:lnTo>
                      <a:pt x="522" y="553"/>
                    </a:lnTo>
                    <a:lnTo>
                      <a:pt x="449" y="553"/>
                    </a:lnTo>
                    <a:lnTo>
                      <a:pt x="417" y="543"/>
                    </a:lnTo>
                    <a:lnTo>
                      <a:pt x="386" y="543"/>
                    </a:lnTo>
                    <a:lnTo>
                      <a:pt x="355" y="543"/>
                    </a:lnTo>
                    <a:lnTo>
                      <a:pt x="323" y="532"/>
                    </a:lnTo>
                    <a:lnTo>
                      <a:pt x="292" y="522"/>
                    </a:lnTo>
                    <a:lnTo>
                      <a:pt x="261" y="511"/>
                    </a:lnTo>
                    <a:lnTo>
                      <a:pt x="230" y="501"/>
                    </a:lnTo>
                    <a:lnTo>
                      <a:pt x="198" y="490"/>
                    </a:lnTo>
                    <a:lnTo>
                      <a:pt x="177" y="522"/>
                    </a:lnTo>
                    <a:lnTo>
                      <a:pt x="177" y="553"/>
                    </a:lnTo>
                    <a:lnTo>
                      <a:pt x="177" y="584"/>
                    </a:lnTo>
                    <a:lnTo>
                      <a:pt x="177" y="616"/>
                    </a:lnTo>
                    <a:lnTo>
                      <a:pt x="177" y="647"/>
                    </a:lnTo>
                    <a:lnTo>
                      <a:pt x="177" y="678"/>
                    </a:lnTo>
                    <a:lnTo>
                      <a:pt x="177" y="710"/>
                    </a:lnTo>
                    <a:lnTo>
                      <a:pt x="177" y="741"/>
                    </a:lnTo>
                    <a:lnTo>
                      <a:pt x="177" y="772"/>
                    </a:lnTo>
                    <a:lnTo>
                      <a:pt x="177" y="803"/>
                    </a:lnTo>
                    <a:lnTo>
                      <a:pt x="177" y="835"/>
                    </a:lnTo>
                    <a:lnTo>
                      <a:pt x="146" y="845"/>
                    </a:lnTo>
                    <a:lnTo>
                      <a:pt x="125" y="877"/>
                    </a:lnTo>
                    <a:lnTo>
                      <a:pt x="94" y="908"/>
                    </a:lnTo>
                    <a:lnTo>
                      <a:pt x="83" y="939"/>
                    </a:lnTo>
                    <a:lnTo>
                      <a:pt x="73" y="970"/>
                    </a:lnTo>
                    <a:lnTo>
                      <a:pt x="73" y="1002"/>
                    </a:lnTo>
                    <a:lnTo>
                      <a:pt x="73" y="1033"/>
                    </a:lnTo>
                    <a:lnTo>
                      <a:pt x="73" y="1064"/>
                    </a:lnTo>
                    <a:lnTo>
                      <a:pt x="73" y="1096"/>
                    </a:lnTo>
                    <a:lnTo>
                      <a:pt x="83" y="1127"/>
                    </a:lnTo>
                    <a:lnTo>
                      <a:pt x="83" y="1158"/>
                    </a:lnTo>
                    <a:lnTo>
                      <a:pt x="94" y="1190"/>
                    </a:lnTo>
                    <a:lnTo>
                      <a:pt x="94" y="1221"/>
                    </a:lnTo>
                    <a:lnTo>
                      <a:pt x="94" y="1252"/>
                    </a:lnTo>
                    <a:lnTo>
                      <a:pt x="94" y="1283"/>
                    </a:lnTo>
                    <a:lnTo>
                      <a:pt x="125" y="1294"/>
                    </a:lnTo>
                    <a:lnTo>
                      <a:pt x="157" y="1304"/>
                    </a:lnTo>
                    <a:lnTo>
                      <a:pt x="188" y="1304"/>
                    </a:lnTo>
                    <a:lnTo>
                      <a:pt x="209" y="1336"/>
                    </a:lnTo>
                    <a:lnTo>
                      <a:pt x="240" y="1367"/>
                    </a:lnTo>
                    <a:lnTo>
                      <a:pt x="261" y="1398"/>
                    </a:lnTo>
                    <a:lnTo>
                      <a:pt x="292" y="1409"/>
                    </a:lnTo>
                    <a:lnTo>
                      <a:pt x="323" y="1409"/>
                    </a:lnTo>
                    <a:lnTo>
                      <a:pt x="355" y="1409"/>
                    </a:lnTo>
                    <a:lnTo>
                      <a:pt x="386" y="1409"/>
                    </a:lnTo>
                    <a:lnTo>
                      <a:pt x="417" y="1409"/>
                    </a:lnTo>
                    <a:lnTo>
                      <a:pt x="449" y="1409"/>
                    </a:lnTo>
                    <a:lnTo>
                      <a:pt x="480" y="1409"/>
                    </a:lnTo>
                    <a:lnTo>
                      <a:pt x="511" y="1409"/>
                    </a:lnTo>
                    <a:lnTo>
                      <a:pt x="543" y="1409"/>
                    </a:lnTo>
                    <a:lnTo>
                      <a:pt x="574" y="1409"/>
                    </a:lnTo>
                    <a:lnTo>
                      <a:pt x="605" y="1409"/>
                    </a:lnTo>
                    <a:lnTo>
                      <a:pt x="637" y="1409"/>
                    </a:lnTo>
                    <a:lnTo>
                      <a:pt x="668" y="1409"/>
                    </a:lnTo>
                    <a:lnTo>
                      <a:pt x="689" y="1377"/>
                    </a:lnTo>
                    <a:lnTo>
                      <a:pt x="720" y="1367"/>
                    </a:lnTo>
                    <a:lnTo>
                      <a:pt x="741" y="1336"/>
                    </a:lnTo>
                    <a:lnTo>
                      <a:pt x="772" y="1315"/>
                    </a:lnTo>
                    <a:lnTo>
                      <a:pt x="803" y="1283"/>
                    </a:lnTo>
                    <a:lnTo>
                      <a:pt x="835" y="1252"/>
                    </a:lnTo>
                    <a:lnTo>
                      <a:pt x="866" y="1231"/>
                    </a:lnTo>
                    <a:lnTo>
                      <a:pt x="866" y="1200"/>
                    </a:lnTo>
                    <a:lnTo>
                      <a:pt x="866" y="1169"/>
                    </a:lnTo>
                    <a:lnTo>
                      <a:pt x="866" y="1075"/>
                    </a:lnTo>
                    <a:lnTo>
                      <a:pt x="887" y="1043"/>
                    </a:lnTo>
                    <a:lnTo>
                      <a:pt x="918" y="1033"/>
                    </a:lnTo>
                    <a:lnTo>
                      <a:pt x="950" y="1023"/>
                    </a:lnTo>
                    <a:lnTo>
                      <a:pt x="981" y="1012"/>
                    </a:lnTo>
                    <a:lnTo>
                      <a:pt x="1012" y="1002"/>
                    </a:lnTo>
                    <a:lnTo>
                      <a:pt x="1043" y="981"/>
                    </a:lnTo>
                    <a:lnTo>
                      <a:pt x="1064" y="950"/>
                    </a:lnTo>
                    <a:lnTo>
                      <a:pt x="1085" y="918"/>
                    </a:lnTo>
                    <a:lnTo>
                      <a:pt x="1096" y="887"/>
                    </a:lnTo>
                    <a:lnTo>
                      <a:pt x="1106" y="856"/>
                    </a:lnTo>
                    <a:lnTo>
                      <a:pt x="1137" y="824"/>
                    </a:lnTo>
                    <a:lnTo>
                      <a:pt x="1158" y="793"/>
                    </a:lnTo>
                    <a:lnTo>
                      <a:pt x="1190" y="783"/>
                    </a:lnTo>
                    <a:lnTo>
                      <a:pt x="1221" y="772"/>
                    </a:lnTo>
                    <a:lnTo>
                      <a:pt x="1252" y="772"/>
                    </a:lnTo>
                    <a:lnTo>
                      <a:pt x="1283" y="783"/>
                    </a:lnTo>
                    <a:lnTo>
                      <a:pt x="1315" y="793"/>
                    </a:lnTo>
                    <a:lnTo>
                      <a:pt x="1346" y="803"/>
                    </a:lnTo>
                    <a:lnTo>
                      <a:pt x="1377" y="814"/>
                    </a:lnTo>
                    <a:lnTo>
                      <a:pt x="1409" y="814"/>
                    </a:lnTo>
                    <a:lnTo>
                      <a:pt x="1440" y="814"/>
                    </a:lnTo>
                    <a:lnTo>
                      <a:pt x="1471" y="814"/>
                    </a:lnTo>
                    <a:lnTo>
                      <a:pt x="1503" y="793"/>
                    </a:lnTo>
                    <a:lnTo>
                      <a:pt x="1534" y="772"/>
                    </a:lnTo>
                    <a:lnTo>
                      <a:pt x="1565" y="762"/>
                    </a:lnTo>
                    <a:lnTo>
                      <a:pt x="1597" y="762"/>
                    </a:lnTo>
                    <a:lnTo>
                      <a:pt x="1628" y="762"/>
                    </a:lnTo>
                    <a:lnTo>
                      <a:pt x="1659" y="762"/>
                    </a:lnTo>
                    <a:lnTo>
                      <a:pt x="1690" y="783"/>
                    </a:lnTo>
                    <a:lnTo>
                      <a:pt x="1722" y="793"/>
                    </a:lnTo>
                    <a:lnTo>
                      <a:pt x="1732" y="824"/>
                    </a:lnTo>
                    <a:lnTo>
                      <a:pt x="1732" y="856"/>
                    </a:lnTo>
                    <a:lnTo>
                      <a:pt x="1732" y="887"/>
                    </a:lnTo>
                    <a:lnTo>
                      <a:pt x="1732" y="918"/>
                    </a:lnTo>
                    <a:lnTo>
                      <a:pt x="1732" y="950"/>
                    </a:lnTo>
                    <a:lnTo>
                      <a:pt x="1743" y="981"/>
                    </a:lnTo>
                    <a:lnTo>
                      <a:pt x="1763" y="1012"/>
                    </a:lnTo>
                    <a:lnTo>
                      <a:pt x="1784" y="1043"/>
                    </a:lnTo>
                    <a:lnTo>
                      <a:pt x="1805" y="1075"/>
                    </a:lnTo>
                    <a:lnTo>
                      <a:pt x="1837" y="1096"/>
                    </a:lnTo>
                    <a:lnTo>
                      <a:pt x="1857" y="1127"/>
                    </a:lnTo>
                    <a:lnTo>
                      <a:pt x="1889" y="1148"/>
                    </a:lnTo>
                    <a:lnTo>
                      <a:pt x="1920" y="1169"/>
                    </a:lnTo>
                    <a:lnTo>
                      <a:pt x="1941" y="1200"/>
                    </a:lnTo>
                    <a:lnTo>
                      <a:pt x="1962" y="1231"/>
                    </a:lnTo>
                    <a:lnTo>
                      <a:pt x="1983" y="1263"/>
                    </a:lnTo>
                    <a:lnTo>
                      <a:pt x="2014" y="1283"/>
                    </a:lnTo>
                    <a:lnTo>
                      <a:pt x="2035" y="1315"/>
                    </a:lnTo>
                    <a:lnTo>
                      <a:pt x="2045" y="1346"/>
                    </a:lnTo>
                    <a:lnTo>
                      <a:pt x="2066" y="1377"/>
                    </a:lnTo>
                    <a:lnTo>
                      <a:pt x="2077" y="1409"/>
                    </a:lnTo>
                    <a:lnTo>
                      <a:pt x="2087" y="1440"/>
                    </a:lnTo>
                    <a:lnTo>
                      <a:pt x="2097" y="1471"/>
                    </a:lnTo>
                    <a:lnTo>
                      <a:pt x="2097" y="1503"/>
                    </a:lnTo>
                    <a:lnTo>
                      <a:pt x="2097" y="1534"/>
                    </a:lnTo>
                    <a:lnTo>
                      <a:pt x="2097" y="1565"/>
                    </a:lnTo>
                    <a:lnTo>
                      <a:pt x="2097" y="1597"/>
                    </a:lnTo>
                    <a:lnTo>
                      <a:pt x="2129" y="1628"/>
                    </a:lnTo>
                    <a:lnTo>
                      <a:pt x="2160" y="1649"/>
                    </a:lnTo>
                    <a:lnTo>
                      <a:pt x="2191" y="1649"/>
                    </a:lnTo>
                    <a:lnTo>
                      <a:pt x="2212" y="1617"/>
                    </a:lnTo>
                    <a:lnTo>
                      <a:pt x="2223" y="1586"/>
                    </a:lnTo>
                    <a:lnTo>
                      <a:pt x="2233" y="1555"/>
                    </a:lnTo>
                    <a:lnTo>
                      <a:pt x="2233" y="1523"/>
                    </a:lnTo>
                    <a:lnTo>
                      <a:pt x="2223" y="1492"/>
                    </a:lnTo>
                    <a:lnTo>
                      <a:pt x="2223" y="1461"/>
                    </a:lnTo>
                    <a:lnTo>
                      <a:pt x="2223" y="1430"/>
                    </a:lnTo>
                    <a:lnTo>
                      <a:pt x="2223" y="1398"/>
                    </a:lnTo>
                    <a:lnTo>
                      <a:pt x="2254" y="1388"/>
                    </a:lnTo>
                    <a:lnTo>
                      <a:pt x="2285" y="1388"/>
                    </a:lnTo>
                    <a:lnTo>
                      <a:pt x="2317" y="1398"/>
                    </a:lnTo>
                    <a:lnTo>
                      <a:pt x="2348" y="1409"/>
                    </a:lnTo>
                    <a:lnTo>
                      <a:pt x="2358" y="1377"/>
                    </a:lnTo>
                    <a:lnTo>
                      <a:pt x="2358" y="1346"/>
                    </a:lnTo>
                    <a:lnTo>
                      <a:pt x="2348" y="1315"/>
                    </a:lnTo>
                    <a:lnTo>
                      <a:pt x="2337" y="1283"/>
                    </a:lnTo>
                    <a:lnTo>
                      <a:pt x="2306" y="1273"/>
                    </a:lnTo>
                    <a:lnTo>
                      <a:pt x="2275" y="1242"/>
                    </a:lnTo>
                    <a:lnTo>
                      <a:pt x="2254" y="1210"/>
                    </a:lnTo>
                    <a:lnTo>
                      <a:pt x="2223" y="1190"/>
                    </a:lnTo>
                    <a:lnTo>
                      <a:pt x="2202" y="1158"/>
                    </a:lnTo>
                    <a:lnTo>
                      <a:pt x="2170" y="1137"/>
                    </a:lnTo>
                    <a:lnTo>
                      <a:pt x="2139" y="1117"/>
                    </a:lnTo>
                    <a:lnTo>
                      <a:pt x="2118" y="1085"/>
                    </a:lnTo>
                    <a:lnTo>
                      <a:pt x="2108" y="1054"/>
                    </a:lnTo>
                    <a:lnTo>
                      <a:pt x="2097" y="1023"/>
                    </a:lnTo>
                    <a:lnTo>
                      <a:pt x="2087" y="991"/>
                    </a:lnTo>
                    <a:lnTo>
                      <a:pt x="2066" y="960"/>
                    </a:lnTo>
                    <a:lnTo>
                      <a:pt x="2045" y="929"/>
                    </a:lnTo>
                    <a:lnTo>
                      <a:pt x="2014" y="897"/>
                    </a:lnTo>
                    <a:lnTo>
                      <a:pt x="2003" y="866"/>
                    </a:lnTo>
                    <a:lnTo>
                      <a:pt x="1983" y="835"/>
                    </a:lnTo>
                    <a:lnTo>
                      <a:pt x="1962" y="803"/>
                    </a:lnTo>
                    <a:lnTo>
                      <a:pt x="1941" y="772"/>
                    </a:lnTo>
                    <a:lnTo>
                      <a:pt x="1920" y="741"/>
                    </a:lnTo>
                    <a:lnTo>
                      <a:pt x="1899" y="710"/>
                    </a:lnTo>
                    <a:lnTo>
                      <a:pt x="1910" y="678"/>
                    </a:lnTo>
                    <a:lnTo>
                      <a:pt x="1941" y="668"/>
                    </a:lnTo>
                    <a:lnTo>
                      <a:pt x="1972" y="668"/>
                    </a:lnTo>
                    <a:lnTo>
                      <a:pt x="2003" y="668"/>
                    </a:lnTo>
                    <a:lnTo>
                      <a:pt x="2035" y="689"/>
                    </a:lnTo>
                    <a:lnTo>
                      <a:pt x="2056" y="720"/>
                    </a:lnTo>
                    <a:lnTo>
                      <a:pt x="2087" y="751"/>
                    </a:lnTo>
                    <a:lnTo>
                      <a:pt x="2108" y="783"/>
                    </a:lnTo>
                    <a:lnTo>
                      <a:pt x="2129" y="814"/>
                    </a:lnTo>
                    <a:lnTo>
                      <a:pt x="2139" y="845"/>
                    </a:lnTo>
                    <a:lnTo>
                      <a:pt x="2160" y="877"/>
                    </a:lnTo>
                    <a:lnTo>
                      <a:pt x="2191" y="908"/>
                    </a:lnTo>
                    <a:lnTo>
                      <a:pt x="2202" y="939"/>
                    </a:lnTo>
                    <a:lnTo>
                      <a:pt x="2233" y="970"/>
                    </a:lnTo>
                    <a:lnTo>
                      <a:pt x="2254" y="1002"/>
                    </a:lnTo>
                    <a:lnTo>
                      <a:pt x="2285" y="1033"/>
                    </a:lnTo>
                    <a:lnTo>
                      <a:pt x="2296" y="1064"/>
                    </a:lnTo>
                    <a:lnTo>
                      <a:pt x="2317" y="1096"/>
                    </a:lnTo>
                    <a:lnTo>
                      <a:pt x="2348" y="1127"/>
                    </a:lnTo>
                    <a:lnTo>
                      <a:pt x="2379" y="1158"/>
                    </a:lnTo>
                    <a:lnTo>
                      <a:pt x="2410" y="1190"/>
                    </a:lnTo>
                    <a:lnTo>
                      <a:pt x="2431" y="1221"/>
                    </a:lnTo>
                    <a:lnTo>
                      <a:pt x="2452" y="1252"/>
                    </a:lnTo>
                    <a:lnTo>
                      <a:pt x="2463" y="1283"/>
                    </a:lnTo>
                    <a:lnTo>
                      <a:pt x="2473" y="1315"/>
                    </a:lnTo>
                    <a:lnTo>
                      <a:pt x="2473" y="1346"/>
                    </a:lnTo>
                    <a:lnTo>
                      <a:pt x="2473" y="1377"/>
                    </a:lnTo>
                    <a:lnTo>
                      <a:pt x="2473" y="1409"/>
                    </a:lnTo>
                    <a:lnTo>
                      <a:pt x="2473" y="1440"/>
                    </a:lnTo>
                    <a:lnTo>
                      <a:pt x="2504" y="1461"/>
                    </a:lnTo>
                    <a:lnTo>
                      <a:pt x="2536" y="1482"/>
                    </a:lnTo>
                    <a:lnTo>
                      <a:pt x="2557" y="1513"/>
                    </a:lnTo>
                    <a:lnTo>
                      <a:pt x="2557" y="1544"/>
                    </a:lnTo>
                    <a:lnTo>
                      <a:pt x="2557" y="1576"/>
                    </a:lnTo>
                    <a:lnTo>
                      <a:pt x="2557" y="1607"/>
                    </a:lnTo>
                    <a:lnTo>
                      <a:pt x="2588" y="1628"/>
                    </a:lnTo>
                    <a:lnTo>
                      <a:pt x="2619" y="1649"/>
                    </a:lnTo>
                    <a:lnTo>
                      <a:pt x="2650" y="1670"/>
                    </a:lnTo>
                    <a:lnTo>
                      <a:pt x="2682" y="1690"/>
                    </a:lnTo>
                    <a:lnTo>
                      <a:pt x="2713" y="1711"/>
                    </a:lnTo>
                    <a:lnTo>
                      <a:pt x="2744" y="1711"/>
                    </a:lnTo>
                    <a:lnTo>
                      <a:pt x="2776" y="1711"/>
                    </a:lnTo>
                    <a:lnTo>
                      <a:pt x="2807" y="1701"/>
                    </a:lnTo>
                    <a:lnTo>
                      <a:pt x="2828" y="1670"/>
                    </a:lnTo>
                    <a:lnTo>
                      <a:pt x="2849" y="1638"/>
                    </a:lnTo>
                    <a:lnTo>
                      <a:pt x="2859" y="1607"/>
                    </a:lnTo>
                    <a:lnTo>
                      <a:pt x="2870" y="1576"/>
                    </a:lnTo>
                    <a:lnTo>
                      <a:pt x="2859" y="1544"/>
                    </a:lnTo>
                    <a:lnTo>
                      <a:pt x="2838" y="1513"/>
                    </a:lnTo>
                    <a:lnTo>
                      <a:pt x="2817" y="1482"/>
                    </a:lnTo>
                    <a:lnTo>
                      <a:pt x="2797" y="1450"/>
                    </a:lnTo>
                    <a:lnTo>
                      <a:pt x="2786" y="1419"/>
                    </a:lnTo>
                    <a:lnTo>
                      <a:pt x="2786" y="1388"/>
                    </a:lnTo>
                    <a:lnTo>
                      <a:pt x="2817" y="1357"/>
                    </a:lnTo>
                    <a:lnTo>
                      <a:pt x="2849" y="1336"/>
                    </a:lnTo>
                    <a:lnTo>
                      <a:pt x="2880" y="1325"/>
                    </a:lnTo>
                    <a:lnTo>
                      <a:pt x="2911" y="1315"/>
                    </a:lnTo>
                    <a:lnTo>
                      <a:pt x="2943" y="1294"/>
                    </a:lnTo>
                    <a:lnTo>
                      <a:pt x="2974" y="1273"/>
                    </a:lnTo>
                    <a:lnTo>
                      <a:pt x="2984" y="1190"/>
                    </a:lnTo>
                    <a:lnTo>
                      <a:pt x="2995" y="1106"/>
                    </a:lnTo>
                    <a:lnTo>
                      <a:pt x="3026" y="1096"/>
                    </a:lnTo>
                    <a:lnTo>
                      <a:pt x="3057" y="1096"/>
                    </a:lnTo>
                    <a:lnTo>
                      <a:pt x="3089" y="1096"/>
                    </a:lnTo>
                    <a:lnTo>
                      <a:pt x="3120" y="1106"/>
                    </a:lnTo>
                    <a:lnTo>
                      <a:pt x="3151" y="1127"/>
                    </a:lnTo>
                    <a:lnTo>
                      <a:pt x="3183" y="1148"/>
                    </a:lnTo>
                    <a:lnTo>
                      <a:pt x="3214" y="1158"/>
                    </a:lnTo>
                    <a:lnTo>
                      <a:pt x="3235" y="1127"/>
                    </a:lnTo>
                    <a:lnTo>
                      <a:pt x="3235" y="1096"/>
                    </a:lnTo>
                    <a:lnTo>
                      <a:pt x="3235" y="1064"/>
                    </a:lnTo>
                    <a:lnTo>
                      <a:pt x="3214" y="1033"/>
                    </a:lnTo>
                    <a:lnTo>
                      <a:pt x="3193" y="1002"/>
                    </a:lnTo>
                    <a:lnTo>
                      <a:pt x="3183" y="970"/>
                    </a:lnTo>
                    <a:lnTo>
                      <a:pt x="3183" y="939"/>
                    </a:lnTo>
                    <a:lnTo>
                      <a:pt x="3183" y="908"/>
                    </a:lnTo>
                    <a:lnTo>
                      <a:pt x="3183" y="877"/>
                    </a:lnTo>
                    <a:lnTo>
                      <a:pt x="3183" y="845"/>
                    </a:lnTo>
                    <a:lnTo>
                      <a:pt x="3183" y="814"/>
                    </a:lnTo>
                    <a:lnTo>
                      <a:pt x="3183" y="783"/>
                    </a:lnTo>
                    <a:lnTo>
                      <a:pt x="3183" y="751"/>
                    </a:lnTo>
                    <a:lnTo>
                      <a:pt x="3193" y="668"/>
                    </a:lnTo>
                    <a:lnTo>
                      <a:pt x="3193" y="637"/>
                    </a:lnTo>
                    <a:lnTo>
                      <a:pt x="3203" y="605"/>
                    </a:lnTo>
                    <a:lnTo>
                      <a:pt x="3235" y="574"/>
                    </a:lnTo>
                    <a:lnTo>
                      <a:pt x="3266" y="563"/>
                    </a:lnTo>
                    <a:lnTo>
                      <a:pt x="3297" y="543"/>
                    </a:lnTo>
                    <a:lnTo>
                      <a:pt x="3329" y="532"/>
                    </a:lnTo>
                    <a:lnTo>
                      <a:pt x="3360" y="522"/>
                    </a:lnTo>
                    <a:lnTo>
                      <a:pt x="3391" y="522"/>
                    </a:lnTo>
                    <a:lnTo>
                      <a:pt x="3423" y="522"/>
                    </a:lnTo>
                    <a:lnTo>
                      <a:pt x="3454" y="553"/>
                    </a:lnTo>
                    <a:lnTo>
                      <a:pt x="3475" y="584"/>
                    </a:lnTo>
                    <a:lnTo>
                      <a:pt x="3475" y="616"/>
                    </a:lnTo>
                    <a:lnTo>
                      <a:pt x="3496" y="647"/>
                    </a:lnTo>
                    <a:lnTo>
                      <a:pt x="3527" y="668"/>
                    </a:lnTo>
                    <a:lnTo>
                      <a:pt x="3558" y="699"/>
                    </a:lnTo>
                    <a:lnTo>
                      <a:pt x="3590" y="710"/>
                    </a:lnTo>
                    <a:lnTo>
                      <a:pt x="3621" y="710"/>
                    </a:lnTo>
                    <a:lnTo>
                      <a:pt x="3652" y="699"/>
                    </a:lnTo>
                    <a:lnTo>
                      <a:pt x="3673" y="668"/>
                    </a:lnTo>
                    <a:lnTo>
                      <a:pt x="3694" y="637"/>
                    </a:lnTo>
                    <a:lnTo>
                      <a:pt x="3704" y="605"/>
                    </a:lnTo>
                    <a:lnTo>
                      <a:pt x="3694" y="574"/>
                    </a:lnTo>
                    <a:lnTo>
                      <a:pt x="3673" y="543"/>
                    </a:lnTo>
                    <a:lnTo>
                      <a:pt x="3652" y="511"/>
                    </a:lnTo>
                    <a:lnTo>
                      <a:pt x="3652" y="480"/>
                    </a:lnTo>
                    <a:lnTo>
                      <a:pt x="3652" y="449"/>
                    </a:lnTo>
                    <a:lnTo>
                      <a:pt x="3673" y="417"/>
                    </a:lnTo>
                    <a:lnTo>
                      <a:pt x="3704" y="397"/>
                    </a:lnTo>
                    <a:lnTo>
                      <a:pt x="3736" y="386"/>
                    </a:lnTo>
                    <a:lnTo>
                      <a:pt x="3767" y="365"/>
                    </a:lnTo>
                    <a:lnTo>
                      <a:pt x="3777" y="397"/>
                    </a:lnTo>
                    <a:lnTo>
                      <a:pt x="3798" y="428"/>
                    </a:lnTo>
                    <a:lnTo>
                      <a:pt x="3819" y="459"/>
                    </a:lnTo>
                    <a:lnTo>
                      <a:pt x="3809" y="490"/>
                    </a:lnTo>
                    <a:lnTo>
                      <a:pt x="3788" y="522"/>
                    </a:lnTo>
                    <a:lnTo>
                      <a:pt x="3767" y="553"/>
                    </a:lnTo>
                    <a:lnTo>
                      <a:pt x="3767" y="584"/>
                    </a:lnTo>
                    <a:lnTo>
                      <a:pt x="3767" y="616"/>
                    </a:lnTo>
                    <a:lnTo>
                      <a:pt x="3798" y="637"/>
                    </a:lnTo>
                    <a:lnTo>
                      <a:pt x="3830" y="668"/>
                    </a:lnTo>
                    <a:lnTo>
                      <a:pt x="3861" y="678"/>
                    </a:lnTo>
                    <a:lnTo>
                      <a:pt x="3892" y="689"/>
                    </a:lnTo>
                    <a:lnTo>
                      <a:pt x="3923" y="710"/>
                    </a:lnTo>
                    <a:lnTo>
                      <a:pt x="3955" y="720"/>
                    </a:lnTo>
                    <a:lnTo>
                      <a:pt x="3986" y="730"/>
                    </a:lnTo>
                    <a:lnTo>
                      <a:pt x="4017" y="751"/>
                    </a:lnTo>
                    <a:lnTo>
                      <a:pt x="4049" y="783"/>
                    </a:lnTo>
                    <a:lnTo>
                      <a:pt x="4070" y="814"/>
                    </a:lnTo>
                    <a:lnTo>
                      <a:pt x="4090" y="845"/>
                    </a:lnTo>
                    <a:lnTo>
                      <a:pt x="4101" y="877"/>
                    </a:lnTo>
                    <a:lnTo>
                      <a:pt x="4080" y="908"/>
                    </a:lnTo>
                    <a:lnTo>
                      <a:pt x="4070" y="939"/>
                    </a:lnTo>
                    <a:lnTo>
                      <a:pt x="4038" y="950"/>
                    </a:lnTo>
                    <a:lnTo>
                      <a:pt x="4007" y="950"/>
                    </a:lnTo>
                    <a:lnTo>
                      <a:pt x="3976" y="950"/>
                    </a:lnTo>
                    <a:lnTo>
                      <a:pt x="3944" y="950"/>
                    </a:lnTo>
                    <a:lnTo>
                      <a:pt x="3913" y="950"/>
                    </a:lnTo>
                    <a:lnTo>
                      <a:pt x="3882" y="950"/>
                    </a:lnTo>
                    <a:lnTo>
                      <a:pt x="3850" y="950"/>
                    </a:lnTo>
                    <a:lnTo>
                      <a:pt x="3819" y="960"/>
                    </a:lnTo>
                    <a:lnTo>
                      <a:pt x="3788" y="960"/>
                    </a:lnTo>
                    <a:lnTo>
                      <a:pt x="3757" y="960"/>
                    </a:lnTo>
                    <a:lnTo>
                      <a:pt x="3725" y="960"/>
                    </a:lnTo>
                    <a:lnTo>
                      <a:pt x="3694" y="970"/>
                    </a:lnTo>
                    <a:lnTo>
                      <a:pt x="3663" y="981"/>
                    </a:lnTo>
                    <a:lnTo>
                      <a:pt x="3631" y="1002"/>
                    </a:lnTo>
                    <a:lnTo>
                      <a:pt x="3600" y="1012"/>
                    </a:lnTo>
                    <a:lnTo>
                      <a:pt x="3569" y="1033"/>
                    </a:lnTo>
                    <a:lnTo>
                      <a:pt x="3537" y="1064"/>
                    </a:lnTo>
                    <a:lnTo>
                      <a:pt x="3506" y="1085"/>
                    </a:lnTo>
                    <a:lnTo>
                      <a:pt x="3475" y="1106"/>
                    </a:lnTo>
                    <a:lnTo>
                      <a:pt x="3454" y="1137"/>
                    </a:lnTo>
                    <a:lnTo>
                      <a:pt x="3423" y="1158"/>
                    </a:lnTo>
                    <a:lnTo>
                      <a:pt x="3391" y="1179"/>
                    </a:lnTo>
                    <a:lnTo>
                      <a:pt x="3360" y="1190"/>
                    </a:lnTo>
                    <a:lnTo>
                      <a:pt x="3329" y="1200"/>
                    </a:lnTo>
                    <a:lnTo>
                      <a:pt x="3297" y="1221"/>
                    </a:lnTo>
                    <a:lnTo>
                      <a:pt x="3266" y="1252"/>
                    </a:lnTo>
                    <a:lnTo>
                      <a:pt x="3235" y="1273"/>
                    </a:lnTo>
                    <a:lnTo>
                      <a:pt x="3203" y="1283"/>
                    </a:lnTo>
                    <a:lnTo>
                      <a:pt x="3172" y="1294"/>
                    </a:lnTo>
                    <a:lnTo>
                      <a:pt x="3141" y="1304"/>
                    </a:lnTo>
                    <a:lnTo>
                      <a:pt x="3120" y="1336"/>
                    </a:lnTo>
                    <a:lnTo>
                      <a:pt x="3089" y="1357"/>
                    </a:lnTo>
                    <a:lnTo>
                      <a:pt x="3078" y="1388"/>
                    </a:lnTo>
                    <a:lnTo>
                      <a:pt x="3057" y="1419"/>
                    </a:lnTo>
                    <a:lnTo>
                      <a:pt x="3057" y="1450"/>
                    </a:lnTo>
                    <a:lnTo>
                      <a:pt x="3068" y="1482"/>
                    </a:lnTo>
                    <a:lnTo>
                      <a:pt x="3078" y="1513"/>
                    </a:lnTo>
                    <a:lnTo>
                      <a:pt x="3089" y="1544"/>
                    </a:lnTo>
                    <a:lnTo>
                      <a:pt x="3120" y="1565"/>
                    </a:lnTo>
                    <a:lnTo>
                      <a:pt x="3130" y="1597"/>
                    </a:lnTo>
                    <a:lnTo>
                      <a:pt x="3151" y="1628"/>
                    </a:lnTo>
                    <a:lnTo>
                      <a:pt x="3172" y="1659"/>
                    </a:lnTo>
                    <a:lnTo>
                      <a:pt x="3203" y="1690"/>
                    </a:lnTo>
                    <a:lnTo>
                      <a:pt x="3235" y="1711"/>
                    </a:lnTo>
                    <a:lnTo>
                      <a:pt x="3245" y="1743"/>
                    </a:lnTo>
                    <a:lnTo>
                      <a:pt x="3277" y="1763"/>
                    </a:lnTo>
                    <a:lnTo>
                      <a:pt x="3308" y="1763"/>
                    </a:lnTo>
                    <a:lnTo>
                      <a:pt x="3339" y="1763"/>
                    </a:lnTo>
                    <a:lnTo>
                      <a:pt x="3370" y="1763"/>
                    </a:lnTo>
                    <a:lnTo>
                      <a:pt x="3402" y="1763"/>
                    </a:lnTo>
                    <a:lnTo>
                      <a:pt x="3433" y="1753"/>
                    </a:lnTo>
                    <a:lnTo>
                      <a:pt x="3464" y="1743"/>
                    </a:lnTo>
                    <a:lnTo>
                      <a:pt x="3496" y="1743"/>
                    </a:lnTo>
                    <a:lnTo>
                      <a:pt x="3527" y="1743"/>
                    </a:lnTo>
                    <a:lnTo>
                      <a:pt x="3558" y="1753"/>
                    </a:lnTo>
                    <a:lnTo>
                      <a:pt x="3590" y="1763"/>
                    </a:lnTo>
                    <a:lnTo>
                      <a:pt x="3621" y="1774"/>
                    </a:lnTo>
                    <a:lnTo>
                      <a:pt x="3652" y="1774"/>
                    </a:lnTo>
                    <a:lnTo>
                      <a:pt x="3683" y="1774"/>
                    </a:lnTo>
                    <a:lnTo>
                      <a:pt x="3704" y="1743"/>
                    </a:lnTo>
                    <a:lnTo>
                      <a:pt x="3725" y="1711"/>
                    </a:lnTo>
                    <a:lnTo>
                      <a:pt x="3736" y="1680"/>
                    </a:lnTo>
                    <a:lnTo>
                      <a:pt x="3757" y="1649"/>
                    </a:lnTo>
                    <a:lnTo>
                      <a:pt x="3788" y="1628"/>
                    </a:lnTo>
                    <a:lnTo>
                      <a:pt x="3819" y="1617"/>
                    </a:lnTo>
                    <a:lnTo>
                      <a:pt x="3830" y="1649"/>
                    </a:lnTo>
                    <a:lnTo>
                      <a:pt x="3830" y="1680"/>
                    </a:lnTo>
                    <a:lnTo>
                      <a:pt x="3819" y="1711"/>
                    </a:lnTo>
                    <a:lnTo>
                      <a:pt x="3809" y="1743"/>
                    </a:lnTo>
                    <a:lnTo>
                      <a:pt x="3830" y="1774"/>
                    </a:lnTo>
                    <a:lnTo>
                      <a:pt x="3861" y="1795"/>
                    </a:lnTo>
                    <a:lnTo>
                      <a:pt x="3882" y="1826"/>
                    </a:lnTo>
                    <a:lnTo>
                      <a:pt x="3892" y="1857"/>
                    </a:lnTo>
                    <a:lnTo>
                      <a:pt x="3913" y="1889"/>
                    </a:lnTo>
                    <a:lnTo>
                      <a:pt x="3913" y="1920"/>
                    </a:lnTo>
                    <a:lnTo>
                      <a:pt x="3913" y="1951"/>
                    </a:lnTo>
                    <a:lnTo>
                      <a:pt x="3903" y="1983"/>
                    </a:lnTo>
                    <a:lnTo>
                      <a:pt x="3903" y="2014"/>
                    </a:lnTo>
                    <a:lnTo>
                      <a:pt x="3903" y="2045"/>
                    </a:lnTo>
                    <a:lnTo>
                      <a:pt x="3882" y="2077"/>
                    </a:lnTo>
                    <a:lnTo>
                      <a:pt x="3850" y="2097"/>
                    </a:lnTo>
                    <a:lnTo>
                      <a:pt x="3819" y="2118"/>
                    </a:lnTo>
                    <a:lnTo>
                      <a:pt x="3788" y="2150"/>
                    </a:lnTo>
                    <a:lnTo>
                      <a:pt x="3757" y="2170"/>
                    </a:lnTo>
                    <a:lnTo>
                      <a:pt x="3725" y="2191"/>
                    </a:lnTo>
                    <a:lnTo>
                      <a:pt x="3694" y="2212"/>
                    </a:lnTo>
                    <a:lnTo>
                      <a:pt x="3663" y="2233"/>
                    </a:lnTo>
                    <a:lnTo>
                      <a:pt x="3631" y="2264"/>
                    </a:lnTo>
                    <a:lnTo>
                      <a:pt x="3600" y="2285"/>
                    </a:lnTo>
                    <a:lnTo>
                      <a:pt x="3590" y="2317"/>
                    </a:lnTo>
                    <a:lnTo>
                      <a:pt x="3569" y="2348"/>
                    </a:lnTo>
                    <a:lnTo>
                      <a:pt x="3548" y="2379"/>
                    </a:lnTo>
                    <a:lnTo>
                      <a:pt x="3527" y="2410"/>
                    </a:lnTo>
                    <a:lnTo>
                      <a:pt x="3506" y="2442"/>
                    </a:lnTo>
                    <a:lnTo>
                      <a:pt x="3485" y="2473"/>
                    </a:lnTo>
                    <a:lnTo>
                      <a:pt x="3475" y="2504"/>
                    </a:lnTo>
                    <a:lnTo>
                      <a:pt x="3443" y="2515"/>
                    </a:lnTo>
                    <a:lnTo>
                      <a:pt x="3412" y="2515"/>
                    </a:lnTo>
                    <a:lnTo>
                      <a:pt x="3381" y="2515"/>
                    </a:lnTo>
                    <a:lnTo>
                      <a:pt x="3350" y="2515"/>
                    </a:lnTo>
                    <a:lnTo>
                      <a:pt x="3318" y="2504"/>
                    </a:lnTo>
                    <a:lnTo>
                      <a:pt x="3287" y="2504"/>
                    </a:lnTo>
                    <a:lnTo>
                      <a:pt x="3256" y="2483"/>
                    </a:lnTo>
                    <a:lnTo>
                      <a:pt x="3224" y="2463"/>
                    </a:lnTo>
                    <a:lnTo>
                      <a:pt x="3193" y="2442"/>
                    </a:lnTo>
                    <a:lnTo>
                      <a:pt x="3162" y="2442"/>
                    </a:lnTo>
                    <a:lnTo>
                      <a:pt x="3130" y="2442"/>
                    </a:lnTo>
                    <a:lnTo>
                      <a:pt x="3099" y="2442"/>
                    </a:lnTo>
                    <a:lnTo>
                      <a:pt x="3068" y="2452"/>
                    </a:lnTo>
                    <a:lnTo>
                      <a:pt x="3047" y="2483"/>
                    </a:lnTo>
                    <a:lnTo>
                      <a:pt x="3016" y="2504"/>
                    </a:lnTo>
                    <a:lnTo>
                      <a:pt x="2984" y="2504"/>
                    </a:lnTo>
                    <a:lnTo>
                      <a:pt x="2901" y="2504"/>
                    </a:lnTo>
                    <a:lnTo>
                      <a:pt x="2870" y="2504"/>
                    </a:lnTo>
                    <a:lnTo>
                      <a:pt x="2838" y="2504"/>
                    </a:lnTo>
                    <a:lnTo>
                      <a:pt x="2807" y="2504"/>
                    </a:lnTo>
                    <a:lnTo>
                      <a:pt x="2776" y="2504"/>
                    </a:lnTo>
                    <a:lnTo>
                      <a:pt x="2744" y="2494"/>
                    </a:lnTo>
                    <a:lnTo>
                      <a:pt x="2713" y="2483"/>
                    </a:lnTo>
                    <a:lnTo>
                      <a:pt x="2682" y="2452"/>
                    </a:lnTo>
                    <a:lnTo>
                      <a:pt x="2650" y="2431"/>
                    </a:lnTo>
                    <a:lnTo>
                      <a:pt x="2619" y="2410"/>
                    </a:lnTo>
                    <a:lnTo>
                      <a:pt x="2588" y="2410"/>
                    </a:lnTo>
                    <a:lnTo>
                      <a:pt x="2557" y="2400"/>
                    </a:lnTo>
                    <a:lnTo>
                      <a:pt x="2525" y="2400"/>
                    </a:lnTo>
                    <a:lnTo>
                      <a:pt x="2494" y="2400"/>
                    </a:lnTo>
                    <a:lnTo>
                      <a:pt x="2463" y="2400"/>
                    </a:lnTo>
                    <a:lnTo>
                      <a:pt x="2379" y="2400"/>
                    </a:lnTo>
                    <a:lnTo>
                      <a:pt x="2348" y="2400"/>
                    </a:lnTo>
                    <a:lnTo>
                      <a:pt x="2317" y="2400"/>
                    </a:lnTo>
                    <a:lnTo>
                      <a:pt x="2285" y="2400"/>
                    </a:lnTo>
                    <a:lnTo>
                      <a:pt x="2254" y="2400"/>
                    </a:lnTo>
                    <a:lnTo>
                      <a:pt x="2223" y="2400"/>
                    </a:lnTo>
                    <a:lnTo>
                      <a:pt x="2191" y="2410"/>
                    </a:lnTo>
                    <a:lnTo>
                      <a:pt x="2160" y="2410"/>
                    </a:lnTo>
                    <a:lnTo>
                      <a:pt x="2129" y="2421"/>
                    </a:lnTo>
                    <a:lnTo>
                      <a:pt x="2097" y="2431"/>
                    </a:lnTo>
                    <a:lnTo>
                      <a:pt x="2087" y="2463"/>
                    </a:lnTo>
                    <a:lnTo>
                      <a:pt x="2087" y="2494"/>
                    </a:lnTo>
                    <a:lnTo>
                      <a:pt x="2087" y="2525"/>
                    </a:lnTo>
                    <a:lnTo>
                      <a:pt x="2087" y="2557"/>
                    </a:lnTo>
                    <a:lnTo>
                      <a:pt x="2056" y="2577"/>
                    </a:lnTo>
                    <a:lnTo>
                      <a:pt x="2024" y="2567"/>
                    </a:lnTo>
                    <a:lnTo>
                      <a:pt x="1993" y="2546"/>
                    </a:lnTo>
                    <a:lnTo>
                      <a:pt x="1972" y="2515"/>
                    </a:lnTo>
                    <a:lnTo>
                      <a:pt x="1951" y="2483"/>
                    </a:lnTo>
                    <a:lnTo>
                      <a:pt x="1920" y="2452"/>
                    </a:lnTo>
                    <a:lnTo>
                      <a:pt x="1889" y="2431"/>
                    </a:lnTo>
                    <a:lnTo>
                      <a:pt x="1857" y="2410"/>
                    </a:lnTo>
                    <a:lnTo>
                      <a:pt x="1826" y="2390"/>
                    </a:lnTo>
                    <a:lnTo>
                      <a:pt x="1805" y="2358"/>
                    </a:lnTo>
                    <a:lnTo>
                      <a:pt x="1774" y="2337"/>
                    </a:lnTo>
                    <a:lnTo>
                      <a:pt x="1743" y="2306"/>
                    </a:lnTo>
                    <a:lnTo>
                      <a:pt x="1722" y="2275"/>
                    </a:lnTo>
                    <a:lnTo>
                      <a:pt x="1690" y="2264"/>
                    </a:lnTo>
                    <a:lnTo>
                      <a:pt x="1659" y="2254"/>
                    </a:lnTo>
                    <a:lnTo>
                      <a:pt x="1628" y="2254"/>
                    </a:lnTo>
                    <a:lnTo>
                      <a:pt x="1597" y="2254"/>
                    </a:lnTo>
                    <a:lnTo>
                      <a:pt x="1513" y="2254"/>
                    </a:lnTo>
                    <a:lnTo>
                      <a:pt x="1482" y="2233"/>
                    </a:lnTo>
                    <a:lnTo>
                      <a:pt x="1471" y="2202"/>
                    </a:lnTo>
                    <a:lnTo>
                      <a:pt x="1471" y="2170"/>
                    </a:lnTo>
                    <a:lnTo>
                      <a:pt x="1461" y="2139"/>
                    </a:lnTo>
                    <a:lnTo>
                      <a:pt x="1461" y="2108"/>
                    </a:lnTo>
                    <a:lnTo>
                      <a:pt x="1461" y="2077"/>
                    </a:lnTo>
                    <a:lnTo>
                      <a:pt x="1461" y="2045"/>
                    </a:lnTo>
                    <a:lnTo>
                      <a:pt x="1461" y="2014"/>
                    </a:lnTo>
                    <a:lnTo>
                      <a:pt x="1461" y="1983"/>
                    </a:lnTo>
                    <a:lnTo>
                      <a:pt x="1461" y="1951"/>
                    </a:lnTo>
                    <a:lnTo>
                      <a:pt x="1450" y="1920"/>
                    </a:lnTo>
                    <a:lnTo>
                      <a:pt x="1440" y="1889"/>
                    </a:lnTo>
                    <a:lnTo>
                      <a:pt x="1440" y="1857"/>
                    </a:lnTo>
                    <a:lnTo>
                      <a:pt x="1419" y="1826"/>
                    </a:lnTo>
                    <a:lnTo>
                      <a:pt x="1388" y="1805"/>
                    </a:lnTo>
                    <a:lnTo>
                      <a:pt x="1357" y="1805"/>
                    </a:lnTo>
                    <a:lnTo>
                      <a:pt x="1325" y="1805"/>
                    </a:lnTo>
                    <a:lnTo>
                      <a:pt x="1294" y="1805"/>
                    </a:lnTo>
                    <a:lnTo>
                      <a:pt x="1210" y="1805"/>
                    </a:lnTo>
                    <a:lnTo>
                      <a:pt x="1179" y="1816"/>
                    </a:lnTo>
                    <a:lnTo>
                      <a:pt x="1096" y="1816"/>
                    </a:lnTo>
                    <a:lnTo>
                      <a:pt x="1064" y="1826"/>
                    </a:lnTo>
                    <a:lnTo>
                      <a:pt x="1033" y="1826"/>
                    </a:lnTo>
                    <a:lnTo>
                      <a:pt x="1002" y="1826"/>
                    </a:lnTo>
                    <a:lnTo>
                      <a:pt x="970" y="1826"/>
                    </a:lnTo>
                    <a:lnTo>
                      <a:pt x="939" y="1826"/>
                    </a:lnTo>
                    <a:lnTo>
                      <a:pt x="908" y="1805"/>
                    </a:lnTo>
                    <a:lnTo>
                      <a:pt x="877" y="1784"/>
                    </a:lnTo>
                    <a:lnTo>
                      <a:pt x="845" y="1763"/>
                    </a:lnTo>
                    <a:lnTo>
                      <a:pt x="814" y="1732"/>
                    </a:lnTo>
                    <a:lnTo>
                      <a:pt x="783" y="1722"/>
                    </a:lnTo>
                    <a:lnTo>
                      <a:pt x="751" y="1711"/>
                    </a:lnTo>
                    <a:lnTo>
                      <a:pt x="678" y="1701"/>
                    </a:lnTo>
                    <a:lnTo>
                      <a:pt x="605" y="1701"/>
                    </a:lnTo>
                    <a:lnTo>
                      <a:pt x="522" y="1690"/>
                    </a:lnTo>
                    <a:lnTo>
                      <a:pt x="490" y="1680"/>
                    </a:lnTo>
                    <a:lnTo>
                      <a:pt x="459" y="1680"/>
                    </a:lnTo>
                    <a:lnTo>
                      <a:pt x="428" y="1649"/>
                    </a:lnTo>
                    <a:lnTo>
                      <a:pt x="407" y="1617"/>
                    </a:lnTo>
                    <a:lnTo>
                      <a:pt x="376" y="1597"/>
                    </a:lnTo>
                    <a:lnTo>
                      <a:pt x="344" y="1576"/>
                    </a:lnTo>
                    <a:lnTo>
                      <a:pt x="313" y="1576"/>
                    </a:lnTo>
                    <a:lnTo>
                      <a:pt x="282" y="1576"/>
                    </a:lnTo>
                    <a:lnTo>
                      <a:pt x="209" y="1576"/>
                    </a:lnTo>
                    <a:lnTo>
                      <a:pt x="177" y="1586"/>
                    </a:lnTo>
                    <a:lnTo>
                      <a:pt x="146" y="1597"/>
                    </a:lnTo>
                    <a:lnTo>
                      <a:pt x="125" y="1628"/>
                    </a:lnTo>
                    <a:lnTo>
                      <a:pt x="104" y="1659"/>
                    </a:lnTo>
                    <a:lnTo>
                      <a:pt x="73" y="1690"/>
                    </a:lnTo>
                    <a:lnTo>
                      <a:pt x="52" y="1722"/>
                    </a:lnTo>
                    <a:lnTo>
                      <a:pt x="21" y="1743"/>
                    </a:lnTo>
                    <a:lnTo>
                      <a:pt x="0" y="1774"/>
                    </a:lnTo>
                    <a:lnTo>
                      <a:pt x="0" y="1743"/>
                    </a:lnTo>
                    <a:lnTo>
                      <a:pt x="0" y="1711"/>
                    </a:lnTo>
                    <a:lnTo>
                      <a:pt x="0" y="1680"/>
                    </a:lnTo>
                    <a:lnTo>
                      <a:pt x="0" y="1649"/>
                    </a:lnTo>
                    <a:lnTo>
                      <a:pt x="0" y="1617"/>
                    </a:lnTo>
                    <a:lnTo>
                      <a:pt x="0" y="1534"/>
                    </a:lnTo>
                    <a:lnTo>
                      <a:pt x="0" y="1440"/>
                    </a:lnTo>
                    <a:lnTo>
                      <a:pt x="0" y="1357"/>
                    </a:lnTo>
                    <a:lnTo>
                      <a:pt x="0" y="1263"/>
                    </a:lnTo>
                    <a:lnTo>
                      <a:pt x="0" y="1169"/>
                    </a:lnTo>
                    <a:lnTo>
                      <a:pt x="0" y="1075"/>
                    </a:lnTo>
                    <a:lnTo>
                      <a:pt x="0" y="1043"/>
                    </a:lnTo>
                    <a:lnTo>
                      <a:pt x="0" y="1012"/>
                    </a:lnTo>
                    <a:lnTo>
                      <a:pt x="0" y="981"/>
                    </a:lnTo>
                    <a:lnTo>
                      <a:pt x="0" y="908"/>
                    </a:lnTo>
                    <a:lnTo>
                      <a:pt x="0" y="814"/>
                    </a:lnTo>
                    <a:lnTo>
                      <a:pt x="0" y="730"/>
                    </a:lnTo>
                    <a:lnTo>
                      <a:pt x="0" y="657"/>
                    </a:lnTo>
                    <a:lnTo>
                      <a:pt x="0" y="584"/>
                    </a:lnTo>
                    <a:lnTo>
                      <a:pt x="0" y="501"/>
                    </a:lnTo>
                    <a:lnTo>
                      <a:pt x="0" y="417"/>
                    </a:lnTo>
                    <a:lnTo>
                      <a:pt x="0" y="323"/>
                    </a:lnTo>
                    <a:lnTo>
                      <a:pt x="0" y="230"/>
                    </a:lnTo>
                    <a:lnTo>
                      <a:pt x="0" y="136"/>
                    </a:lnTo>
                    <a:lnTo>
                      <a:pt x="0" y="104"/>
                    </a:lnTo>
                    <a:lnTo>
                      <a:pt x="0" y="73"/>
                    </a:lnTo>
                    <a:lnTo>
                      <a:pt x="0" y="42"/>
                    </a:lnTo>
                    <a:lnTo>
                      <a:pt x="31" y="21"/>
                    </a:lnTo>
                    <a:lnTo>
                      <a:pt x="63" y="21"/>
                    </a:lnTo>
                    <a:lnTo>
                      <a:pt x="94" y="21"/>
                    </a:lnTo>
                    <a:lnTo>
                      <a:pt x="125" y="21"/>
                    </a:lnTo>
                    <a:lnTo>
                      <a:pt x="157" y="21"/>
                    </a:lnTo>
                    <a:lnTo>
                      <a:pt x="240" y="21"/>
                    </a:lnTo>
                    <a:lnTo>
                      <a:pt x="313" y="21"/>
                    </a:lnTo>
                    <a:lnTo>
                      <a:pt x="397" y="21"/>
                    </a:lnTo>
                    <a:lnTo>
                      <a:pt x="490" y="21"/>
                    </a:lnTo>
                    <a:lnTo>
                      <a:pt x="563" y="21"/>
                    </a:lnTo>
                    <a:lnTo>
                      <a:pt x="647" y="21"/>
                    </a:lnTo>
                    <a:lnTo>
                      <a:pt x="720" y="21"/>
                    </a:lnTo>
                    <a:lnTo>
                      <a:pt x="751" y="21"/>
                    </a:lnTo>
                    <a:lnTo>
                      <a:pt x="783" y="21"/>
                    </a:lnTo>
                    <a:lnTo>
                      <a:pt x="720" y="0"/>
                    </a:lnTo>
                  </a:path>
                </a:pathLst>
              </a:custGeom>
              <a:solidFill>
                <a:srgbClr val="114FFB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8918" name="Freeform 6"/>
              <p:cNvSpPr>
                <a:spLocks/>
              </p:cNvSpPr>
              <p:nvPr/>
            </p:nvSpPr>
            <p:spPr bwMode="auto">
              <a:xfrm>
                <a:off x="3132" y="2473"/>
                <a:ext cx="210" cy="976"/>
              </a:xfrm>
              <a:custGeom>
                <a:avLst/>
                <a:gdLst>
                  <a:gd name="T0" fmla="*/ 0 w 210"/>
                  <a:gd name="T1" fmla="*/ 0 h 976"/>
                  <a:gd name="T2" fmla="*/ 21 w 210"/>
                  <a:gd name="T3" fmla="*/ 35 h 976"/>
                  <a:gd name="T4" fmla="*/ 42 w 210"/>
                  <a:gd name="T5" fmla="*/ 67 h 976"/>
                  <a:gd name="T6" fmla="*/ 42 w 210"/>
                  <a:gd name="T7" fmla="*/ 98 h 976"/>
                  <a:gd name="T8" fmla="*/ 42 w 210"/>
                  <a:gd name="T9" fmla="*/ 129 h 976"/>
                  <a:gd name="T10" fmla="*/ 42 w 210"/>
                  <a:gd name="T11" fmla="*/ 161 h 976"/>
                  <a:gd name="T12" fmla="*/ 31 w 210"/>
                  <a:gd name="T13" fmla="*/ 192 h 976"/>
                  <a:gd name="T14" fmla="*/ 31 w 210"/>
                  <a:gd name="T15" fmla="*/ 223 h 976"/>
                  <a:gd name="T16" fmla="*/ 31 w 210"/>
                  <a:gd name="T17" fmla="*/ 255 h 976"/>
                  <a:gd name="T18" fmla="*/ 31 w 210"/>
                  <a:gd name="T19" fmla="*/ 286 h 976"/>
                  <a:gd name="T20" fmla="*/ 31 w 210"/>
                  <a:gd name="T21" fmla="*/ 317 h 976"/>
                  <a:gd name="T22" fmla="*/ 31 w 210"/>
                  <a:gd name="T23" fmla="*/ 349 h 976"/>
                  <a:gd name="T24" fmla="*/ 31 w 210"/>
                  <a:gd name="T25" fmla="*/ 380 h 976"/>
                  <a:gd name="T26" fmla="*/ 31 w 210"/>
                  <a:gd name="T27" fmla="*/ 411 h 976"/>
                  <a:gd name="T28" fmla="*/ 42 w 210"/>
                  <a:gd name="T29" fmla="*/ 442 h 976"/>
                  <a:gd name="T30" fmla="*/ 42 w 210"/>
                  <a:gd name="T31" fmla="*/ 474 h 976"/>
                  <a:gd name="T32" fmla="*/ 42 w 210"/>
                  <a:gd name="T33" fmla="*/ 505 h 976"/>
                  <a:gd name="T34" fmla="*/ 52 w 210"/>
                  <a:gd name="T35" fmla="*/ 536 h 976"/>
                  <a:gd name="T36" fmla="*/ 63 w 210"/>
                  <a:gd name="T37" fmla="*/ 568 h 976"/>
                  <a:gd name="T38" fmla="*/ 73 w 210"/>
                  <a:gd name="T39" fmla="*/ 599 h 976"/>
                  <a:gd name="T40" fmla="*/ 94 w 210"/>
                  <a:gd name="T41" fmla="*/ 630 h 976"/>
                  <a:gd name="T42" fmla="*/ 115 w 210"/>
                  <a:gd name="T43" fmla="*/ 662 h 976"/>
                  <a:gd name="T44" fmla="*/ 136 w 210"/>
                  <a:gd name="T45" fmla="*/ 693 h 976"/>
                  <a:gd name="T46" fmla="*/ 136 w 210"/>
                  <a:gd name="T47" fmla="*/ 724 h 976"/>
                  <a:gd name="T48" fmla="*/ 146 w 210"/>
                  <a:gd name="T49" fmla="*/ 755 h 976"/>
                  <a:gd name="T50" fmla="*/ 157 w 210"/>
                  <a:gd name="T51" fmla="*/ 787 h 976"/>
                  <a:gd name="T52" fmla="*/ 177 w 210"/>
                  <a:gd name="T53" fmla="*/ 818 h 976"/>
                  <a:gd name="T54" fmla="*/ 198 w 210"/>
                  <a:gd name="T55" fmla="*/ 849 h 976"/>
                  <a:gd name="T56" fmla="*/ 209 w 210"/>
                  <a:gd name="T57" fmla="*/ 881 h 976"/>
                  <a:gd name="T58" fmla="*/ 209 w 210"/>
                  <a:gd name="T59" fmla="*/ 912 h 976"/>
                  <a:gd name="T60" fmla="*/ 209 w 210"/>
                  <a:gd name="T61" fmla="*/ 943 h 976"/>
                  <a:gd name="T62" fmla="*/ 209 w 210"/>
                  <a:gd name="T63" fmla="*/ 975 h 976"/>
                  <a:gd name="T64" fmla="*/ 192 w 210"/>
                  <a:gd name="T65" fmla="*/ 864 h 9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0" h="976">
                    <a:moveTo>
                      <a:pt x="0" y="0"/>
                    </a:moveTo>
                    <a:lnTo>
                      <a:pt x="21" y="35"/>
                    </a:lnTo>
                    <a:lnTo>
                      <a:pt x="42" y="67"/>
                    </a:lnTo>
                    <a:lnTo>
                      <a:pt x="42" y="98"/>
                    </a:lnTo>
                    <a:lnTo>
                      <a:pt x="42" y="129"/>
                    </a:lnTo>
                    <a:lnTo>
                      <a:pt x="42" y="161"/>
                    </a:lnTo>
                    <a:lnTo>
                      <a:pt x="31" y="192"/>
                    </a:lnTo>
                    <a:lnTo>
                      <a:pt x="31" y="223"/>
                    </a:lnTo>
                    <a:lnTo>
                      <a:pt x="31" y="255"/>
                    </a:lnTo>
                    <a:lnTo>
                      <a:pt x="31" y="286"/>
                    </a:lnTo>
                    <a:lnTo>
                      <a:pt x="31" y="317"/>
                    </a:lnTo>
                    <a:lnTo>
                      <a:pt x="31" y="349"/>
                    </a:lnTo>
                    <a:lnTo>
                      <a:pt x="31" y="380"/>
                    </a:lnTo>
                    <a:lnTo>
                      <a:pt x="31" y="411"/>
                    </a:lnTo>
                    <a:lnTo>
                      <a:pt x="42" y="442"/>
                    </a:lnTo>
                    <a:lnTo>
                      <a:pt x="42" y="474"/>
                    </a:lnTo>
                    <a:lnTo>
                      <a:pt x="42" y="505"/>
                    </a:lnTo>
                    <a:lnTo>
                      <a:pt x="52" y="536"/>
                    </a:lnTo>
                    <a:lnTo>
                      <a:pt x="63" y="568"/>
                    </a:lnTo>
                    <a:lnTo>
                      <a:pt x="73" y="599"/>
                    </a:lnTo>
                    <a:lnTo>
                      <a:pt x="94" y="630"/>
                    </a:lnTo>
                    <a:lnTo>
                      <a:pt x="115" y="662"/>
                    </a:lnTo>
                    <a:lnTo>
                      <a:pt x="136" y="693"/>
                    </a:lnTo>
                    <a:lnTo>
                      <a:pt x="136" y="724"/>
                    </a:lnTo>
                    <a:lnTo>
                      <a:pt x="146" y="755"/>
                    </a:lnTo>
                    <a:lnTo>
                      <a:pt x="157" y="787"/>
                    </a:lnTo>
                    <a:lnTo>
                      <a:pt x="177" y="818"/>
                    </a:lnTo>
                    <a:lnTo>
                      <a:pt x="198" y="849"/>
                    </a:lnTo>
                    <a:lnTo>
                      <a:pt x="209" y="881"/>
                    </a:lnTo>
                    <a:lnTo>
                      <a:pt x="209" y="912"/>
                    </a:lnTo>
                    <a:lnTo>
                      <a:pt x="209" y="943"/>
                    </a:lnTo>
                    <a:lnTo>
                      <a:pt x="209" y="975"/>
                    </a:lnTo>
                    <a:lnTo>
                      <a:pt x="192" y="864"/>
                    </a:lnTo>
                  </a:path>
                </a:pathLst>
              </a:custGeom>
              <a:solidFill>
                <a:srgbClr val="114FFB"/>
              </a:solidFill>
              <a:ln w="12700" cap="rnd" cmpd="sng">
                <a:solidFill>
                  <a:srgbClr val="114FFB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8919" name="Freeform 7"/>
              <p:cNvSpPr>
                <a:spLocks/>
              </p:cNvSpPr>
              <p:nvPr/>
            </p:nvSpPr>
            <p:spPr bwMode="auto">
              <a:xfrm>
                <a:off x="3247" y="2655"/>
                <a:ext cx="992" cy="1203"/>
              </a:xfrm>
              <a:custGeom>
                <a:avLst/>
                <a:gdLst>
                  <a:gd name="T0" fmla="*/ 62 w 992"/>
                  <a:gd name="T1" fmla="*/ 41 h 1203"/>
                  <a:gd name="T2" fmla="*/ 73 w 992"/>
                  <a:gd name="T3" fmla="*/ 104 h 1203"/>
                  <a:gd name="T4" fmla="*/ 94 w 992"/>
                  <a:gd name="T5" fmla="*/ 167 h 1203"/>
                  <a:gd name="T6" fmla="*/ 135 w 992"/>
                  <a:gd name="T7" fmla="*/ 229 h 1203"/>
                  <a:gd name="T8" fmla="*/ 167 w 992"/>
                  <a:gd name="T9" fmla="*/ 292 h 1203"/>
                  <a:gd name="T10" fmla="*/ 208 w 992"/>
                  <a:gd name="T11" fmla="*/ 344 h 1203"/>
                  <a:gd name="T12" fmla="*/ 240 w 992"/>
                  <a:gd name="T13" fmla="*/ 407 h 1203"/>
                  <a:gd name="T14" fmla="*/ 271 w 992"/>
                  <a:gd name="T15" fmla="*/ 469 h 1203"/>
                  <a:gd name="T16" fmla="*/ 302 w 992"/>
                  <a:gd name="T17" fmla="*/ 532 h 1203"/>
                  <a:gd name="T18" fmla="*/ 344 w 992"/>
                  <a:gd name="T19" fmla="*/ 594 h 1203"/>
                  <a:gd name="T20" fmla="*/ 396 w 992"/>
                  <a:gd name="T21" fmla="*/ 657 h 1203"/>
                  <a:gd name="T22" fmla="*/ 428 w 992"/>
                  <a:gd name="T23" fmla="*/ 720 h 1203"/>
                  <a:gd name="T24" fmla="*/ 469 w 992"/>
                  <a:gd name="T25" fmla="*/ 782 h 1203"/>
                  <a:gd name="T26" fmla="*/ 522 w 992"/>
                  <a:gd name="T27" fmla="*/ 845 h 1203"/>
                  <a:gd name="T28" fmla="*/ 553 w 992"/>
                  <a:gd name="T29" fmla="*/ 907 h 1203"/>
                  <a:gd name="T30" fmla="*/ 553 w 992"/>
                  <a:gd name="T31" fmla="*/ 970 h 1203"/>
                  <a:gd name="T32" fmla="*/ 563 w 992"/>
                  <a:gd name="T33" fmla="*/ 1033 h 1203"/>
                  <a:gd name="T34" fmla="*/ 584 w 992"/>
                  <a:gd name="T35" fmla="*/ 1095 h 1203"/>
                  <a:gd name="T36" fmla="*/ 636 w 992"/>
                  <a:gd name="T37" fmla="*/ 1158 h 1203"/>
                  <a:gd name="T38" fmla="*/ 699 w 992"/>
                  <a:gd name="T39" fmla="*/ 1202 h 1203"/>
                  <a:gd name="T40" fmla="*/ 762 w 992"/>
                  <a:gd name="T41" fmla="*/ 1202 h 1203"/>
                  <a:gd name="T42" fmla="*/ 824 w 992"/>
                  <a:gd name="T43" fmla="*/ 1202 h 1203"/>
                  <a:gd name="T44" fmla="*/ 887 w 992"/>
                  <a:gd name="T45" fmla="*/ 1202 h 1203"/>
                  <a:gd name="T46" fmla="*/ 949 w 992"/>
                  <a:gd name="T47" fmla="*/ 1202 h 1203"/>
                  <a:gd name="T48" fmla="*/ 991 w 992"/>
                  <a:gd name="T49" fmla="*/ 1168 h 1203"/>
                  <a:gd name="T50" fmla="*/ 960 w 992"/>
                  <a:gd name="T51" fmla="*/ 1106 h 1203"/>
                  <a:gd name="T52" fmla="*/ 928 w 992"/>
                  <a:gd name="T53" fmla="*/ 1043 h 1203"/>
                  <a:gd name="T54" fmla="*/ 887 w 992"/>
                  <a:gd name="T55" fmla="*/ 980 h 1203"/>
                  <a:gd name="T56" fmla="*/ 855 w 992"/>
                  <a:gd name="T57" fmla="*/ 918 h 1203"/>
                  <a:gd name="T58" fmla="*/ 803 w 992"/>
                  <a:gd name="T59" fmla="*/ 855 h 1203"/>
                  <a:gd name="T60" fmla="*/ 741 w 992"/>
                  <a:gd name="T61" fmla="*/ 803 h 1203"/>
                  <a:gd name="T62" fmla="*/ 688 w 992"/>
                  <a:gd name="T63" fmla="*/ 751 h 1203"/>
                  <a:gd name="T64" fmla="*/ 657 w 992"/>
                  <a:gd name="T65" fmla="*/ 688 h 1203"/>
                  <a:gd name="T66" fmla="*/ 636 w 992"/>
                  <a:gd name="T67" fmla="*/ 626 h 1203"/>
                  <a:gd name="T68" fmla="*/ 595 w 992"/>
                  <a:gd name="T69" fmla="*/ 563 h 1203"/>
                  <a:gd name="T70" fmla="*/ 553 w 992"/>
                  <a:gd name="T71" fmla="*/ 500 h 1203"/>
                  <a:gd name="T72" fmla="*/ 511 w 992"/>
                  <a:gd name="T73" fmla="*/ 438 h 1203"/>
                  <a:gd name="T74" fmla="*/ 469 w 992"/>
                  <a:gd name="T75" fmla="*/ 386 h 1203"/>
                  <a:gd name="T76" fmla="*/ 417 w 992"/>
                  <a:gd name="T77" fmla="*/ 333 h 1203"/>
                  <a:gd name="T78" fmla="*/ 355 w 992"/>
                  <a:gd name="T79" fmla="*/ 292 h 1203"/>
                  <a:gd name="T80" fmla="*/ 292 w 992"/>
                  <a:gd name="T81" fmla="*/ 250 h 1203"/>
                  <a:gd name="T82" fmla="*/ 229 w 992"/>
                  <a:gd name="T83" fmla="*/ 187 h 1203"/>
                  <a:gd name="T84" fmla="*/ 219 w 992"/>
                  <a:gd name="T85" fmla="*/ 125 h 1203"/>
                  <a:gd name="T86" fmla="*/ 240 w 992"/>
                  <a:gd name="T87" fmla="*/ 62 h 1203"/>
                  <a:gd name="T88" fmla="*/ 250 w 992"/>
                  <a:gd name="T89" fmla="*/ 0 h 1203"/>
                  <a:gd name="T90" fmla="*/ 198 w 992"/>
                  <a:gd name="T91" fmla="*/ 41 h 1203"/>
                  <a:gd name="T92" fmla="*/ 156 w 992"/>
                  <a:gd name="T93" fmla="*/ 104 h 1203"/>
                  <a:gd name="T94" fmla="*/ 125 w 992"/>
                  <a:gd name="T95" fmla="*/ 114 h 1203"/>
                  <a:gd name="T96" fmla="*/ 94 w 992"/>
                  <a:gd name="T97" fmla="*/ 52 h 1203"/>
                  <a:gd name="T98" fmla="*/ 31 w 992"/>
                  <a:gd name="T99" fmla="*/ 20 h 1203"/>
                  <a:gd name="T100" fmla="*/ 29 w 992"/>
                  <a:gd name="T101" fmla="*/ 10 h 1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92" h="1203">
                    <a:moveTo>
                      <a:pt x="29" y="10"/>
                    </a:moveTo>
                    <a:lnTo>
                      <a:pt x="62" y="41"/>
                    </a:lnTo>
                    <a:lnTo>
                      <a:pt x="62" y="73"/>
                    </a:lnTo>
                    <a:lnTo>
                      <a:pt x="73" y="104"/>
                    </a:lnTo>
                    <a:lnTo>
                      <a:pt x="83" y="135"/>
                    </a:lnTo>
                    <a:lnTo>
                      <a:pt x="94" y="167"/>
                    </a:lnTo>
                    <a:lnTo>
                      <a:pt x="115" y="198"/>
                    </a:lnTo>
                    <a:lnTo>
                      <a:pt x="135" y="229"/>
                    </a:lnTo>
                    <a:lnTo>
                      <a:pt x="146" y="260"/>
                    </a:lnTo>
                    <a:lnTo>
                      <a:pt x="167" y="292"/>
                    </a:lnTo>
                    <a:lnTo>
                      <a:pt x="177" y="323"/>
                    </a:lnTo>
                    <a:lnTo>
                      <a:pt x="208" y="344"/>
                    </a:lnTo>
                    <a:lnTo>
                      <a:pt x="219" y="375"/>
                    </a:lnTo>
                    <a:lnTo>
                      <a:pt x="240" y="407"/>
                    </a:lnTo>
                    <a:lnTo>
                      <a:pt x="261" y="438"/>
                    </a:lnTo>
                    <a:lnTo>
                      <a:pt x="271" y="469"/>
                    </a:lnTo>
                    <a:lnTo>
                      <a:pt x="282" y="500"/>
                    </a:lnTo>
                    <a:lnTo>
                      <a:pt x="302" y="532"/>
                    </a:lnTo>
                    <a:lnTo>
                      <a:pt x="323" y="563"/>
                    </a:lnTo>
                    <a:lnTo>
                      <a:pt x="344" y="594"/>
                    </a:lnTo>
                    <a:lnTo>
                      <a:pt x="375" y="626"/>
                    </a:lnTo>
                    <a:lnTo>
                      <a:pt x="396" y="657"/>
                    </a:lnTo>
                    <a:lnTo>
                      <a:pt x="407" y="688"/>
                    </a:lnTo>
                    <a:lnTo>
                      <a:pt x="428" y="720"/>
                    </a:lnTo>
                    <a:lnTo>
                      <a:pt x="448" y="751"/>
                    </a:lnTo>
                    <a:lnTo>
                      <a:pt x="469" y="782"/>
                    </a:lnTo>
                    <a:lnTo>
                      <a:pt x="490" y="813"/>
                    </a:lnTo>
                    <a:lnTo>
                      <a:pt x="522" y="845"/>
                    </a:lnTo>
                    <a:lnTo>
                      <a:pt x="542" y="876"/>
                    </a:lnTo>
                    <a:lnTo>
                      <a:pt x="553" y="907"/>
                    </a:lnTo>
                    <a:lnTo>
                      <a:pt x="553" y="939"/>
                    </a:lnTo>
                    <a:lnTo>
                      <a:pt x="553" y="970"/>
                    </a:lnTo>
                    <a:lnTo>
                      <a:pt x="553" y="1001"/>
                    </a:lnTo>
                    <a:lnTo>
                      <a:pt x="563" y="1033"/>
                    </a:lnTo>
                    <a:lnTo>
                      <a:pt x="563" y="1064"/>
                    </a:lnTo>
                    <a:lnTo>
                      <a:pt x="584" y="1095"/>
                    </a:lnTo>
                    <a:lnTo>
                      <a:pt x="615" y="1127"/>
                    </a:lnTo>
                    <a:lnTo>
                      <a:pt x="636" y="1158"/>
                    </a:lnTo>
                    <a:lnTo>
                      <a:pt x="668" y="1189"/>
                    </a:lnTo>
                    <a:lnTo>
                      <a:pt x="699" y="1202"/>
                    </a:lnTo>
                    <a:lnTo>
                      <a:pt x="730" y="1202"/>
                    </a:lnTo>
                    <a:lnTo>
                      <a:pt x="762" y="1202"/>
                    </a:lnTo>
                    <a:lnTo>
                      <a:pt x="793" y="1202"/>
                    </a:lnTo>
                    <a:lnTo>
                      <a:pt x="824" y="1202"/>
                    </a:lnTo>
                    <a:lnTo>
                      <a:pt x="855" y="1202"/>
                    </a:lnTo>
                    <a:lnTo>
                      <a:pt x="887" y="1202"/>
                    </a:lnTo>
                    <a:lnTo>
                      <a:pt x="918" y="1202"/>
                    </a:lnTo>
                    <a:lnTo>
                      <a:pt x="949" y="1202"/>
                    </a:lnTo>
                    <a:lnTo>
                      <a:pt x="981" y="1202"/>
                    </a:lnTo>
                    <a:lnTo>
                      <a:pt x="991" y="1168"/>
                    </a:lnTo>
                    <a:lnTo>
                      <a:pt x="970" y="1137"/>
                    </a:lnTo>
                    <a:lnTo>
                      <a:pt x="960" y="1106"/>
                    </a:lnTo>
                    <a:lnTo>
                      <a:pt x="949" y="1074"/>
                    </a:lnTo>
                    <a:lnTo>
                      <a:pt x="928" y="1043"/>
                    </a:lnTo>
                    <a:lnTo>
                      <a:pt x="908" y="1012"/>
                    </a:lnTo>
                    <a:lnTo>
                      <a:pt x="887" y="980"/>
                    </a:lnTo>
                    <a:lnTo>
                      <a:pt x="876" y="949"/>
                    </a:lnTo>
                    <a:lnTo>
                      <a:pt x="855" y="918"/>
                    </a:lnTo>
                    <a:lnTo>
                      <a:pt x="824" y="887"/>
                    </a:lnTo>
                    <a:lnTo>
                      <a:pt x="803" y="855"/>
                    </a:lnTo>
                    <a:lnTo>
                      <a:pt x="772" y="824"/>
                    </a:lnTo>
                    <a:lnTo>
                      <a:pt x="741" y="803"/>
                    </a:lnTo>
                    <a:lnTo>
                      <a:pt x="720" y="772"/>
                    </a:lnTo>
                    <a:lnTo>
                      <a:pt x="688" y="751"/>
                    </a:lnTo>
                    <a:lnTo>
                      <a:pt x="668" y="720"/>
                    </a:lnTo>
                    <a:lnTo>
                      <a:pt x="657" y="688"/>
                    </a:lnTo>
                    <a:lnTo>
                      <a:pt x="647" y="657"/>
                    </a:lnTo>
                    <a:lnTo>
                      <a:pt x="636" y="626"/>
                    </a:lnTo>
                    <a:lnTo>
                      <a:pt x="615" y="594"/>
                    </a:lnTo>
                    <a:lnTo>
                      <a:pt x="595" y="563"/>
                    </a:lnTo>
                    <a:lnTo>
                      <a:pt x="574" y="532"/>
                    </a:lnTo>
                    <a:lnTo>
                      <a:pt x="553" y="500"/>
                    </a:lnTo>
                    <a:lnTo>
                      <a:pt x="532" y="469"/>
                    </a:lnTo>
                    <a:lnTo>
                      <a:pt x="511" y="438"/>
                    </a:lnTo>
                    <a:lnTo>
                      <a:pt x="501" y="407"/>
                    </a:lnTo>
                    <a:lnTo>
                      <a:pt x="469" y="386"/>
                    </a:lnTo>
                    <a:lnTo>
                      <a:pt x="438" y="365"/>
                    </a:lnTo>
                    <a:lnTo>
                      <a:pt x="417" y="333"/>
                    </a:lnTo>
                    <a:lnTo>
                      <a:pt x="386" y="313"/>
                    </a:lnTo>
                    <a:lnTo>
                      <a:pt x="355" y="292"/>
                    </a:lnTo>
                    <a:lnTo>
                      <a:pt x="323" y="271"/>
                    </a:lnTo>
                    <a:lnTo>
                      <a:pt x="292" y="250"/>
                    </a:lnTo>
                    <a:lnTo>
                      <a:pt x="261" y="219"/>
                    </a:lnTo>
                    <a:lnTo>
                      <a:pt x="229" y="187"/>
                    </a:lnTo>
                    <a:lnTo>
                      <a:pt x="219" y="156"/>
                    </a:lnTo>
                    <a:lnTo>
                      <a:pt x="219" y="125"/>
                    </a:lnTo>
                    <a:lnTo>
                      <a:pt x="229" y="93"/>
                    </a:lnTo>
                    <a:lnTo>
                      <a:pt x="240" y="62"/>
                    </a:lnTo>
                    <a:lnTo>
                      <a:pt x="250" y="31"/>
                    </a:lnTo>
                    <a:lnTo>
                      <a:pt x="250" y="0"/>
                    </a:lnTo>
                    <a:lnTo>
                      <a:pt x="219" y="10"/>
                    </a:lnTo>
                    <a:lnTo>
                      <a:pt x="198" y="41"/>
                    </a:lnTo>
                    <a:lnTo>
                      <a:pt x="177" y="73"/>
                    </a:lnTo>
                    <a:lnTo>
                      <a:pt x="156" y="104"/>
                    </a:lnTo>
                    <a:lnTo>
                      <a:pt x="156" y="135"/>
                    </a:lnTo>
                    <a:lnTo>
                      <a:pt x="125" y="114"/>
                    </a:lnTo>
                    <a:lnTo>
                      <a:pt x="115" y="83"/>
                    </a:lnTo>
                    <a:lnTo>
                      <a:pt x="94" y="52"/>
                    </a:lnTo>
                    <a:lnTo>
                      <a:pt x="62" y="41"/>
                    </a:lnTo>
                    <a:lnTo>
                      <a:pt x="31" y="20"/>
                    </a:lnTo>
                    <a:lnTo>
                      <a:pt x="0" y="10"/>
                    </a:lnTo>
                    <a:lnTo>
                      <a:pt x="29" y="10"/>
                    </a:lnTo>
                  </a:path>
                </a:pathLst>
              </a:custGeom>
              <a:solidFill>
                <a:srgbClr val="114FFB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8920" name="Line 8"/>
              <p:cNvSpPr>
                <a:spLocks noChangeShapeType="1"/>
              </p:cNvSpPr>
              <p:nvPr/>
            </p:nvSpPr>
            <p:spPr bwMode="auto">
              <a:xfrm>
                <a:off x="268" y="3433"/>
                <a:ext cx="736" cy="0"/>
              </a:xfrm>
              <a:prstGeom prst="line">
                <a:avLst/>
              </a:prstGeom>
              <a:noFill/>
              <a:ln w="50800">
                <a:solidFill>
                  <a:srgbClr val="FAFD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8921" name="Rectangle 9"/>
              <p:cNvSpPr>
                <a:spLocks noChangeArrowheads="1"/>
              </p:cNvSpPr>
              <p:nvPr/>
            </p:nvSpPr>
            <p:spPr bwMode="auto">
              <a:xfrm>
                <a:off x="1106" y="2808"/>
                <a:ext cx="2741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8922" name="Rectangle 10"/>
              <p:cNvSpPr>
                <a:spLocks noChangeArrowheads="1"/>
              </p:cNvSpPr>
              <p:nvPr/>
            </p:nvSpPr>
            <p:spPr bwMode="auto">
              <a:xfrm>
                <a:off x="1059" y="3241"/>
                <a:ext cx="2815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600" u="none">
                    <a:solidFill>
                      <a:srgbClr val="FCFEB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Narrow" pitchFamily="34" charset="0"/>
                  </a:rPr>
                  <a:t>2nd Missionary Journey</a:t>
                </a:r>
              </a:p>
            </p:txBody>
          </p:sp>
          <p:sp>
            <p:nvSpPr>
              <p:cNvPr id="38923" name="Freeform 11"/>
              <p:cNvSpPr>
                <a:spLocks/>
              </p:cNvSpPr>
              <p:nvPr/>
            </p:nvSpPr>
            <p:spPr bwMode="auto">
              <a:xfrm>
                <a:off x="3604" y="2293"/>
                <a:ext cx="106" cy="128"/>
              </a:xfrm>
              <a:custGeom>
                <a:avLst/>
                <a:gdLst>
                  <a:gd name="T0" fmla="*/ 92 w 106"/>
                  <a:gd name="T1" fmla="*/ 0 h 128"/>
                  <a:gd name="T2" fmla="*/ 52 w 106"/>
                  <a:gd name="T3" fmla="*/ 23 h 128"/>
                  <a:gd name="T4" fmla="*/ 21 w 106"/>
                  <a:gd name="T5" fmla="*/ 33 h 128"/>
                  <a:gd name="T6" fmla="*/ 0 w 106"/>
                  <a:gd name="T7" fmla="*/ 65 h 128"/>
                  <a:gd name="T8" fmla="*/ 11 w 106"/>
                  <a:gd name="T9" fmla="*/ 96 h 128"/>
                  <a:gd name="T10" fmla="*/ 21 w 106"/>
                  <a:gd name="T11" fmla="*/ 127 h 128"/>
                  <a:gd name="T12" fmla="*/ 52 w 106"/>
                  <a:gd name="T13" fmla="*/ 127 h 128"/>
                  <a:gd name="T14" fmla="*/ 73 w 106"/>
                  <a:gd name="T15" fmla="*/ 96 h 128"/>
                  <a:gd name="T16" fmla="*/ 94 w 106"/>
                  <a:gd name="T17" fmla="*/ 65 h 128"/>
                  <a:gd name="T18" fmla="*/ 94 w 106"/>
                  <a:gd name="T19" fmla="*/ 33 h 128"/>
                  <a:gd name="T20" fmla="*/ 105 w 106"/>
                  <a:gd name="T21" fmla="*/ 2 h 128"/>
                  <a:gd name="T22" fmla="*/ 92 w 106"/>
                  <a:gd name="T23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6" h="128">
                    <a:moveTo>
                      <a:pt x="92" y="0"/>
                    </a:moveTo>
                    <a:lnTo>
                      <a:pt x="52" y="23"/>
                    </a:lnTo>
                    <a:lnTo>
                      <a:pt x="21" y="33"/>
                    </a:lnTo>
                    <a:lnTo>
                      <a:pt x="0" y="65"/>
                    </a:lnTo>
                    <a:lnTo>
                      <a:pt x="11" y="96"/>
                    </a:lnTo>
                    <a:lnTo>
                      <a:pt x="21" y="127"/>
                    </a:lnTo>
                    <a:lnTo>
                      <a:pt x="52" y="127"/>
                    </a:lnTo>
                    <a:lnTo>
                      <a:pt x="73" y="96"/>
                    </a:lnTo>
                    <a:lnTo>
                      <a:pt x="94" y="65"/>
                    </a:lnTo>
                    <a:lnTo>
                      <a:pt x="94" y="33"/>
                    </a:lnTo>
                    <a:lnTo>
                      <a:pt x="105" y="2"/>
                    </a:lnTo>
                    <a:lnTo>
                      <a:pt x="92" y="0"/>
                    </a:lnTo>
                  </a:path>
                </a:pathLst>
              </a:custGeom>
              <a:solidFill>
                <a:srgbClr val="008000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8924" name="Rectangle 12"/>
              <p:cNvSpPr>
                <a:spLocks noChangeArrowheads="1"/>
              </p:cNvSpPr>
              <p:nvPr/>
            </p:nvSpPr>
            <p:spPr bwMode="auto">
              <a:xfrm>
                <a:off x="3699" y="2359"/>
                <a:ext cx="1293" cy="3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200" b="0" u="none">
                    <a:solidFill>
                      <a:srgbClr val="FCFEB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Jerusalem</a:t>
                </a:r>
              </a:p>
            </p:txBody>
          </p:sp>
          <p:sp>
            <p:nvSpPr>
              <p:cNvPr id="38925" name="Rectangle 13"/>
              <p:cNvSpPr>
                <a:spLocks noChangeArrowheads="1"/>
              </p:cNvSpPr>
              <p:nvPr/>
            </p:nvSpPr>
            <p:spPr bwMode="auto">
              <a:xfrm>
                <a:off x="3027" y="2656"/>
                <a:ext cx="605" cy="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2400" b="0" u="none">
                    <a:solidFill>
                      <a:srgbClr val="FCFEB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Egypt</a:t>
                </a:r>
              </a:p>
            </p:txBody>
          </p:sp>
          <p:sp>
            <p:nvSpPr>
              <p:cNvPr id="38926" name="Rectangle 14"/>
              <p:cNvSpPr>
                <a:spLocks noChangeArrowheads="1"/>
              </p:cNvSpPr>
              <p:nvPr/>
            </p:nvSpPr>
            <p:spPr bwMode="auto">
              <a:xfrm>
                <a:off x="424" y="0"/>
                <a:ext cx="5280" cy="7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 anchor="ctr"/>
              <a:lstStyle/>
              <a:p>
                <a:pPr algn="ctr"/>
                <a:r>
                  <a:rPr lang="en-US">
                    <a:solidFill>
                      <a:srgbClr val="F6BF6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rPr>
                  <a:t>Paul’s Journeys</a:t>
                </a:r>
              </a:p>
            </p:txBody>
          </p:sp>
          <p:sp>
            <p:nvSpPr>
              <p:cNvPr id="38927" name="AutoShape 15"/>
              <p:cNvSpPr>
                <a:spLocks noChangeArrowheads="1"/>
              </p:cNvSpPr>
              <p:nvPr/>
            </p:nvSpPr>
            <p:spPr bwMode="auto">
              <a:xfrm>
                <a:off x="1936" y="1085"/>
                <a:ext cx="136" cy="88"/>
              </a:xfrm>
              <a:prstGeom prst="star5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8928" name="Rectangle 16"/>
              <p:cNvSpPr>
                <a:spLocks noChangeArrowheads="1"/>
              </p:cNvSpPr>
              <p:nvPr/>
            </p:nvSpPr>
            <p:spPr bwMode="auto">
              <a:xfrm>
                <a:off x="1011" y="793"/>
                <a:ext cx="914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600" u="none">
                    <a:solidFill>
                      <a:srgbClr val="FCFEB9"/>
                    </a:solidFill>
                    <a:effectLst/>
                    <a:latin typeface="Arial" charset="0"/>
                  </a:rPr>
                  <a:t>Rome</a:t>
                </a:r>
              </a:p>
            </p:txBody>
          </p:sp>
          <p:sp>
            <p:nvSpPr>
              <p:cNvPr id="38929" name="AutoShape 17"/>
              <p:cNvSpPr>
                <a:spLocks noChangeArrowheads="1"/>
              </p:cNvSpPr>
              <p:nvPr/>
            </p:nvSpPr>
            <p:spPr bwMode="auto">
              <a:xfrm>
                <a:off x="2848" y="1133"/>
                <a:ext cx="136" cy="88"/>
              </a:xfrm>
              <a:prstGeom prst="star5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8930" name="AutoShape 18"/>
              <p:cNvSpPr>
                <a:spLocks noChangeArrowheads="1"/>
              </p:cNvSpPr>
              <p:nvPr/>
            </p:nvSpPr>
            <p:spPr bwMode="auto">
              <a:xfrm>
                <a:off x="2752" y="1325"/>
                <a:ext cx="136" cy="88"/>
              </a:xfrm>
              <a:prstGeom prst="star5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8931" name="AutoShape 19"/>
              <p:cNvSpPr>
                <a:spLocks noChangeArrowheads="1"/>
              </p:cNvSpPr>
              <p:nvPr/>
            </p:nvSpPr>
            <p:spPr bwMode="auto">
              <a:xfrm>
                <a:off x="2776" y="1589"/>
                <a:ext cx="136" cy="88"/>
              </a:xfrm>
              <a:prstGeom prst="star5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8932" name="Rectangle 20"/>
              <p:cNvSpPr>
                <a:spLocks noChangeArrowheads="1"/>
              </p:cNvSpPr>
              <p:nvPr/>
            </p:nvSpPr>
            <p:spPr bwMode="auto">
              <a:xfrm>
                <a:off x="2931" y="937"/>
                <a:ext cx="968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600" u="none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Narrow" pitchFamily="34" charset="0"/>
                  </a:rPr>
                  <a:t>Philippi</a:t>
                </a:r>
              </a:p>
            </p:txBody>
          </p:sp>
          <p:sp>
            <p:nvSpPr>
              <p:cNvPr id="38933" name="Rectangle 21"/>
              <p:cNvSpPr>
                <a:spLocks noChangeArrowheads="1"/>
              </p:cNvSpPr>
              <p:nvPr/>
            </p:nvSpPr>
            <p:spPr bwMode="auto">
              <a:xfrm>
                <a:off x="1707" y="1693"/>
                <a:ext cx="953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600" u="none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Narrow" pitchFamily="34" charset="0"/>
                  </a:rPr>
                  <a:t>Corinth</a:t>
                </a:r>
              </a:p>
            </p:txBody>
          </p:sp>
          <p:sp>
            <p:nvSpPr>
              <p:cNvPr id="38934" name="Rectangle 22"/>
              <p:cNvSpPr>
                <a:spLocks noChangeArrowheads="1"/>
              </p:cNvSpPr>
              <p:nvPr/>
            </p:nvSpPr>
            <p:spPr bwMode="auto">
              <a:xfrm>
                <a:off x="2067" y="1129"/>
                <a:ext cx="795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600" u="none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Narrow" pitchFamily="34" charset="0"/>
                  </a:rPr>
                  <a:t>Thess</a:t>
                </a:r>
              </a:p>
            </p:txBody>
          </p:sp>
          <p:sp>
            <p:nvSpPr>
              <p:cNvPr id="38935" name="Rectangle 23"/>
              <p:cNvSpPr>
                <a:spLocks noChangeArrowheads="1"/>
              </p:cNvSpPr>
              <p:nvPr/>
            </p:nvSpPr>
            <p:spPr bwMode="auto">
              <a:xfrm>
                <a:off x="1875" y="1321"/>
                <a:ext cx="913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600" u="none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Narrow" pitchFamily="34" charset="0"/>
                  </a:rPr>
                  <a:t>Athens</a:t>
                </a:r>
              </a:p>
            </p:txBody>
          </p:sp>
          <p:sp>
            <p:nvSpPr>
              <p:cNvPr id="38936" name="AutoShape 24"/>
              <p:cNvSpPr>
                <a:spLocks noChangeArrowheads="1"/>
              </p:cNvSpPr>
              <p:nvPr/>
            </p:nvSpPr>
            <p:spPr bwMode="auto">
              <a:xfrm>
                <a:off x="2656" y="1709"/>
                <a:ext cx="136" cy="88"/>
              </a:xfrm>
              <a:prstGeom prst="star5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8937" name="Line 25"/>
              <p:cNvSpPr>
                <a:spLocks noChangeShapeType="1"/>
              </p:cNvSpPr>
              <p:nvPr/>
            </p:nvSpPr>
            <p:spPr bwMode="auto">
              <a:xfrm flipH="1">
                <a:off x="3836" y="1817"/>
                <a:ext cx="80" cy="64"/>
              </a:xfrm>
              <a:prstGeom prst="line">
                <a:avLst/>
              </a:prstGeom>
              <a:noFill/>
              <a:ln w="50800">
                <a:solidFill>
                  <a:srgbClr val="FAFD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8938" name="Line 26"/>
              <p:cNvSpPr>
                <a:spLocks noChangeShapeType="1"/>
              </p:cNvSpPr>
              <p:nvPr/>
            </p:nvSpPr>
            <p:spPr bwMode="auto">
              <a:xfrm flipH="1" flipV="1">
                <a:off x="3884" y="1785"/>
                <a:ext cx="112" cy="90"/>
              </a:xfrm>
              <a:prstGeom prst="line">
                <a:avLst/>
              </a:prstGeom>
              <a:noFill/>
              <a:ln w="50800">
                <a:solidFill>
                  <a:srgbClr val="FAFD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8945" name="Rectangle 33"/>
              <p:cNvSpPr>
                <a:spLocks noChangeArrowheads="1"/>
              </p:cNvSpPr>
              <p:nvPr/>
            </p:nvSpPr>
            <p:spPr bwMode="auto">
              <a:xfrm>
                <a:off x="2513" y="2114"/>
                <a:ext cx="1162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600" u="none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Narrow" pitchFamily="34" charset="0"/>
                  </a:rPr>
                  <a:t>Caesarea</a:t>
                </a:r>
              </a:p>
            </p:txBody>
          </p:sp>
          <p:sp>
            <p:nvSpPr>
              <p:cNvPr id="38946" name="AutoShape 34"/>
              <p:cNvSpPr>
                <a:spLocks noChangeArrowheads="1"/>
              </p:cNvSpPr>
              <p:nvPr/>
            </p:nvSpPr>
            <p:spPr bwMode="auto">
              <a:xfrm>
                <a:off x="3628" y="2234"/>
                <a:ext cx="136" cy="88"/>
              </a:xfrm>
              <a:prstGeom prst="star5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8947" name="Freeform 35"/>
              <p:cNvSpPr>
                <a:spLocks/>
              </p:cNvSpPr>
              <p:nvPr/>
            </p:nvSpPr>
            <p:spPr bwMode="auto">
              <a:xfrm>
                <a:off x="2746" y="1225"/>
                <a:ext cx="1201" cy="1159"/>
              </a:xfrm>
              <a:custGeom>
                <a:avLst/>
                <a:gdLst>
                  <a:gd name="T0" fmla="*/ 991 w 1201"/>
                  <a:gd name="T1" fmla="*/ 1137 h 1159"/>
                  <a:gd name="T2" fmla="*/ 1043 w 1201"/>
                  <a:gd name="T3" fmla="*/ 1075 h 1159"/>
                  <a:gd name="T4" fmla="*/ 1085 w 1201"/>
                  <a:gd name="T5" fmla="*/ 1023 h 1159"/>
                  <a:gd name="T6" fmla="*/ 1137 w 1201"/>
                  <a:gd name="T7" fmla="*/ 970 h 1159"/>
                  <a:gd name="T8" fmla="*/ 1179 w 1201"/>
                  <a:gd name="T9" fmla="*/ 908 h 1159"/>
                  <a:gd name="T10" fmla="*/ 1200 w 1201"/>
                  <a:gd name="T11" fmla="*/ 845 h 1159"/>
                  <a:gd name="T12" fmla="*/ 1189 w 1201"/>
                  <a:gd name="T13" fmla="*/ 783 h 1159"/>
                  <a:gd name="T14" fmla="*/ 1179 w 1201"/>
                  <a:gd name="T15" fmla="*/ 720 h 1159"/>
                  <a:gd name="T16" fmla="*/ 1158 w 1201"/>
                  <a:gd name="T17" fmla="*/ 657 h 1159"/>
                  <a:gd name="T18" fmla="*/ 1158 w 1201"/>
                  <a:gd name="T19" fmla="*/ 595 h 1159"/>
                  <a:gd name="T20" fmla="*/ 1137 w 1201"/>
                  <a:gd name="T21" fmla="*/ 532 h 1159"/>
                  <a:gd name="T22" fmla="*/ 1127 w 1201"/>
                  <a:gd name="T23" fmla="*/ 470 h 1159"/>
                  <a:gd name="T24" fmla="*/ 1085 w 1201"/>
                  <a:gd name="T25" fmla="*/ 407 h 1159"/>
                  <a:gd name="T26" fmla="*/ 1033 w 1201"/>
                  <a:gd name="T27" fmla="*/ 365 h 1159"/>
                  <a:gd name="T28" fmla="*/ 981 w 1201"/>
                  <a:gd name="T29" fmla="*/ 417 h 1159"/>
                  <a:gd name="T30" fmla="*/ 960 w 1201"/>
                  <a:gd name="T31" fmla="*/ 417 h 1159"/>
                  <a:gd name="T32" fmla="*/ 897 w 1201"/>
                  <a:gd name="T33" fmla="*/ 365 h 1159"/>
                  <a:gd name="T34" fmla="*/ 835 w 1201"/>
                  <a:gd name="T35" fmla="*/ 344 h 1159"/>
                  <a:gd name="T36" fmla="*/ 772 w 1201"/>
                  <a:gd name="T37" fmla="*/ 344 h 1159"/>
                  <a:gd name="T38" fmla="*/ 709 w 1201"/>
                  <a:gd name="T39" fmla="*/ 344 h 1159"/>
                  <a:gd name="T40" fmla="*/ 657 w 1201"/>
                  <a:gd name="T41" fmla="*/ 303 h 1159"/>
                  <a:gd name="T42" fmla="*/ 595 w 1201"/>
                  <a:gd name="T43" fmla="*/ 261 h 1159"/>
                  <a:gd name="T44" fmla="*/ 532 w 1201"/>
                  <a:gd name="T45" fmla="*/ 240 h 1159"/>
                  <a:gd name="T46" fmla="*/ 469 w 1201"/>
                  <a:gd name="T47" fmla="*/ 219 h 1159"/>
                  <a:gd name="T48" fmla="*/ 407 w 1201"/>
                  <a:gd name="T49" fmla="*/ 198 h 1159"/>
                  <a:gd name="T50" fmla="*/ 355 w 1201"/>
                  <a:gd name="T51" fmla="*/ 157 h 1159"/>
                  <a:gd name="T52" fmla="*/ 323 w 1201"/>
                  <a:gd name="T53" fmla="*/ 94 h 1159"/>
                  <a:gd name="T54" fmla="*/ 271 w 1201"/>
                  <a:gd name="T55" fmla="*/ 42 h 1159"/>
                  <a:gd name="T56" fmla="*/ 219 w 1201"/>
                  <a:gd name="T57" fmla="*/ 10 h 1159"/>
                  <a:gd name="T58" fmla="*/ 156 w 1201"/>
                  <a:gd name="T59" fmla="*/ 0 h 1159"/>
                  <a:gd name="T60" fmla="*/ 136 w 1201"/>
                  <a:gd name="T61" fmla="*/ 63 h 1159"/>
                  <a:gd name="T62" fmla="*/ 94 w 1201"/>
                  <a:gd name="T63" fmla="*/ 115 h 1159"/>
                  <a:gd name="T64" fmla="*/ 42 w 1201"/>
                  <a:gd name="T65" fmla="*/ 167 h 1159"/>
                  <a:gd name="T66" fmla="*/ 83 w 1201"/>
                  <a:gd name="T67" fmla="*/ 230 h 1159"/>
                  <a:gd name="T68" fmla="*/ 125 w 1201"/>
                  <a:gd name="T69" fmla="*/ 292 h 1159"/>
                  <a:gd name="T70" fmla="*/ 94 w 1201"/>
                  <a:gd name="T71" fmla="*/ 344 h 1159"/>
                  <a:gd name="T72" fmla="*/ 31 w 1201"/>
                  <a:gd name="T73" fmla="*/ 376 h 1159"/>
                  <a:gd name="T74" fmla="*/ 21 w 1201"/>
                  <a:gd name="T75" fmla="*/ 438 h 1159"/>
                  <a:gd name="T76" fmla="*/ 10 w 1201"/>
                  <a:gd name="T77" fmla="*/ 501 h 1159"/>
                  <a:gd name="T78" fmla="*/ 0 w 1201"/>
                  <a:gd name="T79" fmla="*/ 563 h 1159"/>
                  <a:gd name="T80" fmla="*/ 63 w 1201"/>
                  <a:gd name="T81" fmla="*/ 563 h 1159"/>
                  <a:gd name="T82" fmla="*/ 125 w 1201"/>
                  <a:gd name="T83" fmla="*/ 532 h 1159"/>
                  <a:gd name="T84" fmla="*/ 188 w 1201"/>
                  <a:gd name="T85" fmla="*/ 522 h 1159"/>
                  <a:gd name="T86" fmla="*/ 250 w 1201"/>
                  <a:gd name="T87" fmla="*/ 511 h 1159"/>
                  <a:gd name="T88" fmla="*/ 313 w 1201"/>
                  <a:gd name="T89" fmla="*/ 490 h 1159"/>
                  <a:gd name="T90" fmla="*/ 376 w 1201"/>
                  <a:gd name="T91" fmla="*/ 449 h 1159"/>
                  <a:gd name="T92" fmla="*/ 438 w 1201"/>
                  <a:gd name="T93" fmla="*/ 438 h 1159"/>
                  <a:gd name="T94" fmla="*/ 438 w 1201"/>
                  <a:gd name="T95" fmla="*/ 501 h 1159"/>
                  <a:gd name="T96" fmla="*/ 428 w 1201"/>
                  <a:gd name="T97" fmla="*/ 563 h 1159"/>
                  <a:gd name="T98" fmla="*/ 459 w 1201"/>
                  <a:gd name="T99" fmla="*/ 626 h 1159"/>
                  <a:gd name="T100" fmla="*/ 522 w 1201"/>
                  <a:gd name="T101" fmla="*/ 657 h 1159"/>
                  <a:gd name="T102" fmla="*/ 584 w 1201"/>
                  <a:gd name="T103" fmla="*/ 668 h 1159"/>
                  <a:gd name="T104" fmla="*/ 647 w 1201"/>
                  <a:gd name="T105" fmla="*/ 720 h 1159"/>
                  <a:gd name="T106" fmla="*/ 709 w 1201"/>
                  <a:gd name="T107" fmla="*/ 762 h 1159"/>
                  <a:gd name="T108" fmla="*/ 751 w 1201"/>
                  <a:gd name="T109" fmla="*/ 814 h 1159"/>
                  <a:gd name="T110" fmla="*/ 803 w 1201"/>
                  <a:gd name="T111" fmla="*/ 877 h 1159"/>
                  <a:gd name="T112" fmla="*/ 866 w 1201"/>
                  <a:gd name="T113" fmla="*/ 929 h 1159"/>
                  <a:gd name="T114" fmla="*/ 918 w 1201"/>
                  <a:gd name="T115" fmla="*/ 991 h 1159"/>
                  <a:gd name="T116" fmla="*/ 949 w 1201"/>
                  <a:gd name="T117" fmla="*/ 1054 h 1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201" h="1159">
                    <a:moveTo>
                      <a:pt x="960" y="1158"/>
                    </a:moveTo>
                    <a:lnTo>
                      <a:pt x="991" y="1137"/>
                    </a:lnTo>
                    <a:lnTo>
                      <a:pt x="1012" y="1106"/>
                    </a:lnTo>
                    <a:lnTo>
                      <a:pt x="1043" y="1075"/>
                    </a:lnTo>
                    <a:lnTo>
                      <a:pt x="1054" y="1043"/>
                    </a:lnTo>
                    <a:lnTo>
                      <a:pt x="1085" y="1023"/>
                    </a:lnTo>
                    <a:lnTo>
                      <a:pt x="1106" y="991"/>
                    </a:lnTo>
                    <a:lnTo>
                      <a:pt x="1137" y="970"/>
                    </a:lnTo>
                    <a:lnTo>
                      <a:pt x="1158" y="939"/>
                    </a:lnTo>
                    <a:lnTo>
                      <a:pt x="1179" y="908"/>
                    </a:lnTo>
                    <a:lnTo>
                      <a:pt x="1200" y="877"/>
                    </a:lnTo>
                    <a:lnTo>
                      <a:pt x="1200" y="845"/>
                    </a:lnTo>
                    <a:lnTo>
                      <a:pt x="1200" y="814"/>
                    </a:lnTo>
                    <a:lnTo>
                      <a:pt x="1189" y="783"/>
                    </a:lnTo>
                    <a:lnTo>
                      <a:pt x="1189" y="751"/>
                    </a:lnTo>
                    <a:lnTo>
                      <a:pt x="1179" y="720"/>
                    </a:lnTo>
                    <a:lnTo>
                      <a:pt x="1169" y="689"/>
                    </a:lnTo>
                    <a:lnTo>
                      <a:pt x="1158" y="657"/>
                    </a:lnTo>
                    <a:lnTo>
                      <a:pt x="1158" y="626"/>
                    </a:lnTo>
                    <a:lnTo>
                      <a:pt x="1158" y="595"/>
                    </a:lnTo>
                    <a:lnTo>
                      <a:pt x="1137" y="563"/>
                    </a:lnTo>
                    <a:lnTo>
                      <a:pt x="1137" y="532"/>
                    </a:lnTo>
                    <a:lnTo>
                      <a:pt x="1127" y="501"/>
                    </a:lnTo>
                    <a:lnTo>
                      <a:pt x="1127" y="470"/>
                    </a:lnTo>
                    <a:lnTo>
                      <a:pt x="1116" y="438"/>
                    </a:lnTo>
                    <a:lnTo>
                      <a:pt x="1085" y="407"/>
                    </a:lnTo>
                    <a:lnTo>
                      <a:pt x="1064" y="376"/>
                    </a:lnTo>
                    <a:lnTo>
                      <a:pt x="1033" y="365"/>
                    </a:lnTo>
                    <a:lnTo>
                      <a:pt x="1012" y="397"/>
                    </a:lnTo>
                    <a:lnTo>
                      <a:pt x="981" y="417"/>
                    </a:lnTo>
                    <a:lnTo>
                      <a:pt x="960" y="449"/>
                    </a:lnTo>
                    <a:lnTo>
                      <a:pt x="960" y="417"/>
                    </a:lnTo>
                    <a:lnTo>
                      <a:pt x="929" y="397"/>
                    </a:lnTo>
                    <a:lnTo>
                      <a:pt x="897" y="365"/>
                    </a:lnTo>
                    <a:lnTo>
                      <a:pt x="866" y="355"/>
                    </a:lnTo>
                    <a:lnTo>
                      <a:pt x="835" y="344"/>
                    </a:lnTo>
                    <a:lnTo>
                      <a:pt x="803" y="344"/>
                    </a:lnTo>
                    <a:lnTo>
                      <a:pt x="772" y="344"/>
                    </a:lnTo>
                    <a:lnTo>
                      <a:pt x="741" y="344"/>
                    </a:lnTo>
                    <a:lnTo>
                      <a:pt x="709" y="344"/>
                    </a:lnTo>
                    <a:lnTo>
                      <a:pt x="678" y="334"/>
                    </a:lnTo>
                    <a:lnTo>
                      <a:pt x="657" y="303"/>
                    </a:lnTo>
                    <a:lnTo>
                      <a:pt x="626" y="282"/>
                    </a:lnTo>
                    <a:lnTo>
                      <a:pt x="595" y="261"/>
                    </a:lnTo>
                    <a:lnTo>
                      <a:pt x="563" y="240"/>
                    </a:lnTo>
                    <a:lnTo>
                      <a:pt x="532" y="240"/>
                    </a:lnTo>
                    <a:lnTo>
                      <a:pt x="501" y="230"/>
                    </a:lnTo>
                    <a:lnTo>
                      <a:pt x="469" y="219"/>
                    </a:lnTo>
                    <a:lnTo>
                      <a:pt x="438" y="209"/>
                    </a:lnTo>
                    <a:lnTo>
                      <a:pt x="407" y="198"/>
                    </a:lnTo>
                    <a:lnTo>
                      <a:pt x="376" y="188"/>
                    </a:lnTo>
                    <a:lnTo>
                      <a:pt x="355" y="157"/>
                    </a:lnTo>
                    <a:lnTo>
                      <a:pt x="344" y="125"/>
                    </a:lnTo>
                    <a:lnTo>
                      <a:pt x="323" y="94"/>
                    </a:lnTo>
                    <a:lnTo>
                      <a:pt x="303" y="63"/>
                    </a:lnTo>
                    <a:lnTo>
                      <a:pt x="271" y="42"/>
                    </a:lnTo>
                    <a:lnTo>
                      <a:pt x="250" y="10"/>
                    </a:lnTo>
                    <a:lnTo>
                      <a:pt x="219" y="10"/>
                    </a:lnTo>
                    <a:lnTo>
                      <a:pt x="188" y="0"/>
                    </a:lnTo>
                    <a:lnTo>
                      <a:pt x="156" y="0"/>
                    </a:lnTo>
                    <a:lnTo>
                      <a:pt x="136" y="31"/>
                    </a:lnTo>
                    <a:lnTo>
                      <a:pt x="136" y="63"/>
                    </a:lnTo>
                    <a:lnTo>
                      <a:pt x="125" y="94"/>
                    </a:lnTo>
                    <a:lnTo>
                      <a:pt x="94" y="115"/>
                    </a:lnTo>
                    <a:lnTo>
                      <a:pt x="63" y="136"/>
                    </a:lnTo>
                    <a:lnTo>
                      <a:pt x="42" y="167"/>
                    </a:lnTo>
                    <a:lnTo>
                      <a:pt x="63" y="198"/>
                    </a:lnTo>
                    <a:lnTo>
                      <a:pt x="83" y="230"/>
                    </a:lnTo>
                    <a:lnTo>
                      <a:pt x="115" y="261"/>
                    </a:lnTo>
                    <a:lnTo>
                      <a:pt x="125" y="292"/>
                    </a:lnTo>
                    <a:lnTo>
                      <a:pt x="125" y="323"/>
                    </a:lnTo>
                    <a:lnTo>
                      <a:pt x="94" y="344"/>
                    </a:lnTo>
                    <a:lnTo>
                      <a:pt x="63" y="355"/>
                    </a:lnTo>
                    <a:lnTo>
                      <a:pt x="31" y="376"/>
                    </a:lnTo>
                    <a:lnTo>
                      <a:pt x="21" y="407"/>
                    </a:lnTo>
                    <a:lnTo>
                      <a:pt x="21" y="438"/>
                    </a:lnTo>
                    <a:lnTo>
                      <a:pt x="10" y="470"/>
                    </a:lnTo>
                    <a:lnTo>
                      <a:pt x="10" y="501"/>
                    </a:lnTo>
                    <a:lnTo>
                      <a:pt x="0" y="532"/>
                    </a:lnTo>
                    <a:lnTo>
                      <a:pt x="0" y="563"/>
                    </a:lnTo>
                    <a:lnTo>
                      <a:pt x="31" y="584"/>
                    </a:lnTo>
                    <a:lnTo>
                      <a:pt x="63" y="563"/>
                    </a:lnTo>
                    <a:lnTo>
                      <a:pt x="94" y="543"/>
                    </a:lnTo>
                    <a:lnTo>
                      <a:pt x="125" y="532"/>
                    </a:lnTo>
                    <a:lnTo>
                      <a:pt x="156" y="522"/>
                    </a:lnTo>
                    <a:lnTo>
                      <a:pt x="188" y="522"/>
                    </a:lnTo>
                    <a:lnTo>
                      <a:pt x="219" y="522"/>
                    </a:lnTo>
                    <a:lnTo>
                      <a:pt x="250" y="511"/>
                    </a:lnTo>
                    <a:lnTo>
                      <a:pt x="282" y="501"/>
                    </a:lnTo>
                    <a:lnTo>
                      <a:pt x="313" y="490"/>
                    </a:lnTo>
                    <a:lnTo>
                      <a:pt x="344" y="470"/>
                    </a:lnTo>
                    <a:lnTo>
                      <a:pt x="376" y="449"/>
                    </a:lnTo>
                    <a:lnTo>
                      <a:pt x="407" y="449"/>
                    </a:lnTo>
                    <a:lnTo>
                      <a:pt x="438" y="438"/>
                    </a:lnTo>
                    <a:lnTo>
                      <a:pt x="459" y="470"/>
                    </a:lnTo>
                    <a:lnTo>
                      <a:pt x="438" y="501"/>
                    </a:lnTo>
                    <a:lnTo>
                      <a:pt x="428" y="532"/>
                    </a:lnTo>
                    <a:lnTo>
                      <a:pt x="428" y="563"/>
                    </a:lnTo>
                    <a:lnTo>
                      <a:pt x="438" y="595"/>
                    </a:lnTo>
                    <a:lnTo>
                      <a:pt x="459" y="626"/>
                    </a:lnTo>
                    <a:lnTo>
                      <a:pt x="490" y="647"/>
                    </a:lnTo>
                    <a:lnTo>
                      <a:pt x="522" y="657"/>
                    </a:lnTo>
                    <a:lnTo>
                      <a:pt x="553" y="657"/>
                    </a:lnTo>
                    <a:lnTo>
                      <a:pt x="584" y="668"/>
                    </a:lnTo>
                    <a:lnTo>
                      <a:pt x="616" y="689"/>
                    </a:lnTo>
                    <a:lnTo>
                      <a:pt x="647" y="720"/>
                    </a:lnTo>
                    <a:lnTo>
                      <a:pt x="678" y="741"/>
                    </a:lnTo>
                    <a:lnTo>
                      <a:pt x="709" y="762"/>
                    </a:lnTo>
                    <a:lnTo>
                      <a:pt x="720" y="793"/>
                    </a:lnTo>
                    <a:lnTo>
                      <a:pt x="751" y="814"/>
                    </a:lnTo>
                    <a:lnTo>
                      <a:pt x="783" y="845"/>
                    </a:lnTo>
                    <a:lnTo>
                      <a:pt x="803" y="877"/>
                    </a:lnTo>
                    <a:lnTo>
                      <a:pt x="835" y="908"/>
                    </a:lnTo>
                    <a:lnTo>
                      <a:pt x="866" y="929"/>
                    </a:lnTo>
                    <a:lnTo>
                      <a:pt x="887" y="960"/>
                    </a:lnTo>
                    <a:lnTo>
                      <a:pt x="918" y="991"/>
                    </a:lnTo>
                    <a:lnTo>
                      <a:pt x="939" y="1023"/>
                    </a:lnTo>
                    <a:lnTo>
                      <a:pt x="949" y="1054"/>
                    </a:lnTo>
                  </a:path>
                </a:pathLst>
              </a:custGeom>
              <a:noFill/>
              <a:ln w="25400" cap="rnd" cmpd="sng">
                <a:solidFill>
                  <a:srgbClr val="FAFD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8948" name="AutoShape 36"/>
              <p:cNvSpPr>
                <a:spLocks noChangeArrowheads="1"/>
              </p:cNvSpPr>
              <p:nvPr/>
            </p:nvSpPr>
            <p:spPr bwMode="auto">
              <a:xfrm>
                <a:off x="3180" y="1599"/>
                <a:ext cx="136" cy="88"/>
              </a:xfrm>
              <a:prstGeom prst="star5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8949" name="Rectangle 37"/>
              <p:cNvSpPr>
                <a:spLocks noChangeArrowheads="1"/>
              </p:cNvSpPr>
              <p:nvPr/>
            </p:nvSpPr>
            <p:spPr bwMode="auto">
              <a:xfrm>
                <a:off x="3307" y="1613"/>
                <a:ext cx="1097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600" u="none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Narrow" pitchFamily="34" charset="0"/>
                  </a:rPr>
                  <a:t>Ephesus</a:t>
                </a:r>
              </a:p>
            </p:txBody>
          </p:sp>
          <p:sp>
            <p:nvSpPr>
              <p:cNvPr id="38950" name="Rectangle 38"/>
              <p:cNvSpPr>
                <a:spLocks noChangeArrowheads="1"/>
              </p:cNvSpPr>
              <p:nvPr/>
            </p:nvSpPr>
            <p:spPr bwMode="auto">
              <a:xfrm>
                <a:off x="3795" y="2041"/>
                <a:ext cx="731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600" u="none">
                    <a:solidFill>
                      <a:srgbClr val="F6BF6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Narrow" pitchFamily="34" charset="0"/>
                  </a:rPr>
                  <a:t>Israel</a:t>
                </a:r>
              </a:p>
            </p:txBody>
          </p:sp>
          <p:sp>
            <p:nvSpPr>
              <p:cNvPr id="38951" name="Rectangle 39"/>
              <p:cNvSpPr>
                <a:spLocks noChangeArrowheads="1"/>
              </p:cNvSpPr>
              <p:nvPr/>
            </p:nvSpPr>
            <p:spPr bwMode="auto">
              <a:xfrm>
                <a:off x="51" y="3626"/>
                <a:ext cx="1064" cy="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r>
                  <a:rPr lang="en-US" sz="1400" b="0" u="none">
                    <a:solidFill>
                      <a:srgbClr val="000000"/>
                    </a:solidFill>
                    <a:effectLst/>
                    <a:latin typeface="Arial Narrow" pitchFamily="34" charset="0"/>
                  </a:rPr>
                  <a:t>©  EBibleTeacher.com  </a:t>
                </a:r>
              </a:p>
            </p:txBody>
          </p:sp>
          <p:sp>
            <p:nvSpPr>
              <p:cNvPr id="38954" name="AutoShape 42"/>
              <p:cNvSpPr>
                <a:spLocks noChangeArrowheads="1"/>
              </p:cNvSpPr>
              <p:nvPr/>
            </p:nvSpPr>
            <p:spPr bwMode="auto">
              <a:xfrm rot="-4263654">
                <a:off x="3162" y="1384"/>
                <a:ext cx="90" cy="117"/>
              </a:xfrm>
              <a:prstGeom prst="triangle">
                <a:avLst>
                  <a:gd name="adj" fmla="val 50000"/>
                </a:avLst>
              </a:prstGeom>
              <a:solidFill>
                <a:srgbClr val="FAFD00"/>
              </a:solidFill>
              <a:ln w="12700">
                <a:solidFill>
                  <a:srgbClr val="FAFD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8955" name="AutoShape 43"/>
              <p:cNvSpPr>
                <a:spLocks noChangeArrowheads="1"/>
              </p:cNvSpPr>
              <p:nvPr/>
            </p:nvSpPr>
            <p:spPr bwMode="auto">
              <a:xfrm rot="-17336699">
                <a:off x="2958" y="1672"/>
                <a:ext cx="90" cy="117"/>
              </a:xfrm>
              <a:prstGeom prst="triangle">
                <a:avLst>
                  <a:gd name="adj" fmla="val 50000"/>
                </a:avLst>
              </a:prstGeom>
              <a:solidFill>
                <a:srgbClr val="FAFD00"/>
              </a:solidFill>
              <a:ln w="12700">
                <a:solidFill>
                  <a:srgbClr val="FAFD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8956" name="AutoShape 44"/>
              <p:cNvSpPr>
                <a:spLocks noChangeArrowheads="1"/>
              </p:cNvSpPr>
              <p:nvPr/>
            </p:nvSpPr>
            <p:spPr bwMode="auto">
              <a:xfrm rot="-261471">
                <a:off x="3894" y="1984"/>
                <a:ext cx="90" cy="117"/>
              </a:xfrm>
              <a:prstGeom prst="triangle">
                <a:avLst>
                  <a:gd name="adj" fmla="val 50000"/>
                </a:avLst>
              </a:prstGeom>
              <a:solidFill>
                <a:srgbClr val="FAFD00"/>
              </a:solidFill>
              <a:ln w="12700">
                <a:solidFill>
                  <a:srgbClr val="FAFD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8957" name="AutoShape 45"/>
              <p:cNvSpPr>
                <a:spLocks noChangeArrowheads="1"/>
              </p:cNvSpPr>
              <p:nvPr/>
            </p:nvSpPr>
            <p:spPr bwMode="auto">
              <a:xfrm rot="7998310">
                <a:off x="3462" y="2008"/>
                <a:ext cx="90" cy="117"/>
              </a:xfrm>
              <a:prstGeom prst="triangle">
                <a:avLst>
                  <a:gd name="adj" fmla="val 50000"/>
                </a:avLst>
              </a:prstGeom>
              <a:solidFill>
                <a:srgbClr val="FAFD00"/>
              </a:solidFill>
              <a:ln w="12700">
                <a:solidFill>
                  <a:srgbClr val="FAFD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38966" name="Freeform 54"/>
            <p:cNvSpPr>
              <a:spLocks/>
            </p:cNvSpPr>
            <p:nvPr/>
          </p:nvSpPr>
          <p:spPr bwMode="auto">
            <a:xfrm>
              <a:off x="4257" y="620"/>
              <a:ext cx="420" cy="588"/>
            </a:xfrm>
            <a:custGeom>
              <a:avLst/>
              <a:gdLst>
                <a:gd name="T0" fmla="*/ 0 w 420"/>
                <a:gd name="T1" fmla="*/ 252 h 588"/>
                <a:gd name="T2" fmla="*/ 48 w 420"/>
                <a:gd name="T3" fmla="*/ 132 h 588"/>
                <a:gd name="T4" fmla="*/ 252 w 420"/>
                <a:gd name="T5" fmla="*/ 0 h 588"/>
                <a:gd name="T6" fmla="*/ 300 w 420"/>
                <a:gd name="T7" fmla="*/ 60 h 588"/>
                <a:gd name="T8" fmla="*/ 228 w 420"/>
                <a:gd name="T9" fmla="*/ 156 h 588"/>
                <a:gd name="T10" fmla="*/ 288 w 420"/>
                <a:gd name="T11" fmla="*/ 192 h 588"/>
                <a:gd name="T12" fmla="*/ 348 w 420"/>
                <a:gd name="T13" fmla="*/ 300 h 588"/>
                <a:gd name="T14" fmla="*/ 384 w 420"/>
                <a:gd name="T15" fmla="*/ 276 h 588"/>
                <a:gd name="T16" fmla="*/ 420 w 420"/>
                <a:gd name="T17" fmla="*/ 348 h 588"/>
                <a:gd name="T18" fmla="*/ 396 w 420"/>
                <a:gd name="T19" fmla="*/ 360 h 588"/>
                <a:gd name="T20" fmla="*/ 372 w 420"/>
                <a:gd name="T21" fmla="*/ 336 h 588"/>
                <a:gd name="T22" fmla="*/ 420 w 420"/>
                <a:gd name="T23" fmla="*/ 480 h 588"/>
                <a:gd name="T24" fmla="*/ 336 w 420"/>
                <a:gd name="T25" fmla="*/ 564 h 588"/>
                <a:gd name="T26" fmla="*/ 300 w 420"/>
                <a:gd name="T27" fmla="*/ 564 h 588"/>
                <a:gd name="T28" fmla="*/ 276 w 420"/>
                <a:gd name="T29" fmla="*/ 540 h 588"/>
                <a:gd name="T30" fmla="*/ 252 w 420"/>
                <a:gd name="T31" fmla="*/ 588 h 588"/>
                <a:gd name="T32" fmla="*/ 120 w 420"/>
                <a:gd name="T33" fmla="*/ 516 h 588"/>
                <a:gd name="T34" fmla="*/ 120 w 420"/>
                <a:gd name="T35" fmla="*/ 420 h 588"/>
                <a:gd name="T36" fmla="*/ 120 w 420"/>
                <a:gd name="T37" fmla="*/ 360 h 588"/>
                <a:gd name="T38" fmla="*/ 48 w 420"/>
                <a:gd name="T39" fmla="*/ 324 h 588"/>
                <a:gd name="T40" fmla="*/ 0 w 420"/>
                <a:gd name="T41" fmla="*/ 252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20" h="588">
                  <a:moveTo>
                    <a:pt x="0" y="252"/>
                  </a:moveTo>
                  <a:lnTo>
                    <a:pt x="48" y="132"/>
                  </a:lnTo>
                  <a:lnTo>
                    <a:pt x="252" y="0"/>
                  </a:lnTo>
                  <a:lnTo>
                    <a:pt x="300" y="60"/>
                  </a:lnTo>
                  <a:lnTo>
                    <a:pt x="228" y="156"/>
                  </a:lnTo>
                  <a:lnTo>
                    <a:pt x="288" y="192"/>
                  </a:lnTo>
                  <a:lnTo>
                    <a:pt x="348" y="300"/>
                  </a:lnTo>
                  <a:lnTo>
                    <a:pt x="384" y="276"/>
                  </a:lnTo>
                  <a:lnTo>
                    <a:pt x="420" y="348"/>
                  </a:lnTo>
                  <a:lnTo>
                    <a:pt x="396" y="360"/>
                  </a:lnTo>
                  <a:lnTo>
                    <a:pt x="372" y="336"/>
                  </a:lnTo>
                  <a:lnTo>
                    <a:pt x="420" y="480"/>
                  </a:lnTo>
                  <a:lnTo>
                    <a:pt x="336" y="564"/>
                  </a:lnTo>
                  <a:lnTo>
                    <a:pt x="300" y="564"/>
                  </a:lnTo>
                  <a:lnTo>
                    <a:pt x="276" y="540"/>
                  </a:lnTo>
                  <a:lnTo>
                    <a:pt x="252" y="588"/>
                  </a:lnTo>
                  <a:lnTo>
                    <a:pt x="120" y="516"/>
                  </a:lnTo>
                  <a:lnTo>
                    <a:pt x="120" y="420"/>
                  </a:lnTo>
                  <a:lnTo>
                    <a:pt x="120" y="360"/>
                  </a:lnTo>
                  <a:lnTo>
                    <a:pt x="48" y="324"/>
                  </a:lnTo>
                  <a:lnTo>
                    <a:pt x="0" y="252"/>
                  </a:lnTo>
                  <a:close/>
                </a:path>
              </a:pathLst>
            </a:custGeom>
            <a:solidFill>
              <a:srgbClr val="114FFB"/>
            </a:solidFill>
            <a:ln w="1270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endParaRPr lang="en-AU"/>
            </a:p>
          </p:txBody>
        </p:sp>
        <p:sp>
          <p:nvSpPr>
            <p:cNvPr id="38969" name="Freeform 57"/>
            <p:cNvSpPr>
              <a:spLocks/>
            </p:cNvSpPr>
            <p:nvPr/>
          </p:nvSpPr>
          <p:spPr bwMode="auto">
            <a:xfrm>
              <a:off x="4781" y="2856"/>
              <a:ext cx="972" cy="1002"/>
            </a:xfrm>
            <a:custGeom>
              <a:avLst/>
              <a:gdLst>
                <a:gd name="T0" fmla="*/ 972 w 972"/>
                <a:gd name="T1" fmla="*/ 504 h 1002"/>
                <a:gd name="T2" fmla="*/ 940 w 972"/>
                <a:gd name="T3" fmla="*/ 420 h 1002"/>
                <a:gd name="T4" fmla="*/ 892 w 972"/>
                <a:gd name="T5" fmla="*/ 396 h 1002"/>
                <a:gd name="T6" fmla="*/ 736 w 972"/>
                <a:gd name="T7" fmla="*/ 468 h 1002"/>
                <a:gd name="T8" fmla="*/ 652 w 972"/>
                <a:gd name="T9" fmla="*/ 348 h 1002"/>
                <a:gd name="T10" fmla="*/ 556 w 972"/>
                <a:gd name="T11" fmla="*/ 252 h 1002"/>
                <a:gd name="T12" fmla="*/ 448 w 972"/>
                <a:gd name="T13" fmla="*/ 216 h 1002"/>
                <a:gd name="T14" fmla="*/ 364 w 972"/>
                <a:gd name="T15" fmla="*/ 144 h 1002"/>
                <a:gd name="T16" fmla="*/ 252 w 972"/>
                <a:gd name="T17" fmla="*/ 0 h 1002"/>
                <a:gd name="T18" fmla="*/ 160 w 972"/>
                <a:gd name="T19" fmla="*/ 12 h 1002"/>
                <a:gd name="T20" fmla="*/ 112 w 972"/>
                <a:gd name="T21" fmla="*/ 60 h 1002"/>
                <a:gd name="T22" fmla="*/ 0 w 972"/>
                <a:gd name="T23" fmla="*/ 72 h 1002"/>
                <a:gd name="T24" fmla="*/ 64 w 972"/>
                <a:gd name="T25" fmla="*/ 240 h 1002"/>
                <a:gd name="T26" fmla="*/ 196 w 972"/>
                <a:gd name="T27" fmla="*/ 372 h 1002"/>
                <a:gd name="T28" fmla="*/ 252 w 972"/>
                <a:gd name="T29" fmla="*/ 504 h 1002"/>
                <a:gd name="T30" fmla="*/ 252 w 972"/>
                <a:gd name="T31" fmla="*/ 576 h 1002"/>
                <a:gd name="T32" fmla="*/ 268 w 972"/>
                <a:gd name="T33" fmla="*/ 624 h 1002"/>
                <a:gd name="T34" fmla="*/ 324 w 972"/>
                <a:gd name="T35" fmla="*/ 540 h 1002"/>
                <a:gd name="T36" fmla="*/ 364 w 972"/>
                <a:gd name="T37" fmla="*/ 552 h 1002"/>
                <a:gd name="T38" fmla="*/ 360 w 972"/>
                <a:gd name="T39" fmla="*/ 612 h 1002"/>
                <a:gd name="T40" fmla="*/ 388 w 972"/>
                <a:gd name="T41" fmla="*/ 744 h 1002"/>
                <a:gd name="T42" fmla="*/ 640 w 972"/>
                <a:gd name="T43" fmla="*/ 756 h 1002"/>
                <a:gd name="T44" fmla="*/ 788 w 972"/>
                <a:gd name="T45" fmla="*/ 660 h 1002"/>
                <a:gd name="T46" fmla="*/ 720 w 972"/>
                <a:gd name="T47" fmla="*/ 900 h 1002"/>
                <a:gd name="T48" fmla="*/ 816 w 972"/>
                <a:gd name="T49" fmla="*/ 1002 h 1002"/>
                <a:gd name="T50" fmla="*/ 972 w 972"/>
                <a:gd name="T51" fmla="*/ 1002 h 1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72" h="1002">
                  <a:moveTo>
                    <a:pt x="972" y="504"/>
                  </a:moveTo>
                  <a:lnTo>
                    <a:pt x="940" y="420"/>
                  </a:lnTo>
                  <a:lnTo>
                    <a:pt x="892" y="396"/>
                  </a:lnTo>
                  <a:lnTo>
                    <a:pt x="736" y="468"/>
                  </a:lnTo>
                  <a:lnTo>
                    <a:pt x="652" y="348"/>
                  </a:lnTo>
                  <a:lnTo>
                    <a:pt x="556" y="252"/>
                  </a:lnTo>
                  <a:lnTo>
                    <a:pt x="448" y="216"/>
                  </a:lnTo>
                  <a:lnTo>
                    <a:pt x="364" y="144"/>
                  </a:lnTo>
                  <a:lnTo>
                    <a:pt x="252" y="0"/>
                  </a:lnTo>
                  <a:lnTo>
                    <a:pt x="160" y="12"/>
                  </a:lnTo>
                  <a:lnTo>
                    <a:pt x="112" y="60"/>
                  </a:lnTo>
                  <a:lnTo>
                    <a:pt x="0" y="72"/>
                  </a:lnTo>
                  <a:lnTo>
                    <a:pt x="64" y="240"/>
                  </a:lnTo>
                  <a:lnTo>
                    <a:pt x="196" y="372"/>
                  </a:lnTo>
                  <a:lnTo>
                    <a:pt x="252" y="504"/>
                  </a:lnTo>
                  <a:lnTo>
                    <a:pt x="252" y="576"/>
                  </a:lnTo>
                  <a:lnTo>
                    <a:pt x="268" y="624"/>
                  </a:lnTo>
                  <a:lnTo>
                    <a:pt x="324" y="540"/>
                  </a:lnTo>
                  <a:lnTo>
                    <a:pt x="364" y="552"/>
                  </a:lnTo>
                  <a:lnTo>
                    <a:pt x="360" y="612"/>
                  </a:lnTo>
                  <a:lnTo>
                    <a:pt x="388" y="744"/>
                  </a:lnTo>
                  <a:lnTo>
                    <a:pt x="640" y="756"/>
                  </a:lnTo>
                  <a:lnTo>
                    <a:pt x="788" y="660"/>
                  </a:lnTo>
                  <a:lnTo>
                    <a:pt x="720" y="900"/>
                  </a:lnTo>
                  <a:lnTo>
                    <a:pt x="816" y="1002"/>
                  </a:lnTo>
                  <a:lnTo>
                    <a:pt x="972" y="1002"/>
                  </a:lnTo>
                </a:path>
              </a:pathLst>
            </a:custGeom>
            <a:solidFill>
              <a:srgbClr val="114FFB"/>
            </a:solidFill>
            <a:ln w="1270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endParaRPr lang="en-AU"/>
            </a:p>
          </p:txBody>
        </p:sp>
        <p:sp>
          <p:nvSpPr>
            <p:cNvPr id="38979" name="Rectangle 67"/>
            <p:cNvSpPr>
              <a:spLocks noChangeArrowheads="1"/>
            </p:cNvSpPr>
            <p:nvPr/>
          </p:nvSpPr>
          <p:spPr bwMode="auto">
            <a:xfrm>
              <a:off x="1584" y="1968"/>
              <a:ext cx="1675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 b="0" u="none">
                  <a:solidFill>
                    <a:schemeClr val="tx1"/>
                  </a:solidFill>
                  <a:effectLst/>
                  <a:latin typeface="Arial Narrow" pitchFamily="34" charset="0"/>
                </a:rPr>
                <a:t>Mediterranean Sea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5357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85" name="Rectangle 4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100" b="0" u="none">
                <a:solidFill>
                  <a:srgbClr val="000000"/>
                </a:solidFill>
                <a:effectLst/>
                <a:latin typeface="Arial Narrow" pitchFamily="34" charset="0"/>
              </a:rPr>
              <a:t>Paul-3rd Missionary Journey</a:t>
            </a:r>
            <a:endParaRPr lang="en-US" sz="100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7086600" y="304800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en-US" sz="500" b="0" u="none">
                <a:solidFill>
                  <a:srgbClr val="000066"/>
                </a:solidFill>
                <a:effectLst/>
                <a:latin typeface="Book Antiqua" pitchFamily="18" charset="0"/>
              </a:rPr>
              <a:t>Paul’s 3rd Journey</a:t>
            </a:r>
          </a:p>
        </p:txBody>
      </p:sp>
      <p:sp>
        <p:nvSpPr>
          <p:cNvPr id="39992" name="Text Box 56"/>
          <p:cNvSpPr txBox="1">
            <a:spLocks noChangeArrowheads="1"/>
          </p:cNvSpPr>
          <p:nvPr/>
        </p:nvSpPr>
        <p:spPr bwMode="auto">
          <a:xfrm>
            <a:off x="8293100" y="6491288"/>
            <a:ext cx="850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 u="none">
                <a:solidFill>
                  <a:schemeClr val="tx1"/>
                </a:solidFill>
                <a:effectLst/>
                <a:latin typeface="Franklin Gothic Heavy" pitchFamily="34" charset="0"/>
                <a:hlinkClick r:id="rId3" action="ppaction://hlinksldjump"/>
              </a:rPr>
              <a:t>INDEX</a:t>
            </a:r>
            <a:endParaRPr lang="en-US" sz="1800" b="0" u="none">
              <a:solidFill>
                <a:schemeClr val="tx1"/>
              </a:solidFill>
              <a:effectLst/>
              <a:latin typeface="Franklin Gothic Heavy" pitchFamily="34" charset="0"/>
            </a:endParaRPr>
          </a:p>
        </p:txBody>
      </p:sp>
      <p:grpSp>
        <p:nvGrpSpPr>
          <p:cNvPr id="40017" name="Group 81"/>
          <p:cNvGrpSpPr>
            <a:grpSpLocks/>
          </p:cNvGrpSpPr>
          <p:nvPr/>
        </p:nvGrpSpPr>
        <p:grpSpPr bwMode="auto">
          <a:xfrm>
            <a:off x="0" y="285750"/>
            <a:ext cx="9124950" cy="6099175"/>
            <a:chOff x="0" y="180"/>
            <a:chExt cx="5748" cy="3842"/>
          </a:xfrm>
        </p:grpSpPr>
        <p:grpSp>
          <p:nvGrpSpPr>
            <p:cNvPr id="40016" name="Group 80"/>
            <p:cNvGrpSpPr>
              <a:grpSpLocks/>
            </p:cNvGrpSpPr>
            <p:nvPr/>
          </p:nvGrpSpPr>
          <p:grpSpPr bwMode="auto">
            <a:xfrm>
              <a:off x="0" y="180"/>
              <a:ext cx="5712" cy="3842"/>
              <a:chOff x="0" y="180"/>
              <a:chExt cx="5712" cy="3842"/>
            </a:xfrm>
          </p:grpSpPr>
          <p:sp>
            <p:nvSpPr>
              <p:cNvPr id="39940" name="Rectangle 4"/>
              <p:cNvSpPr>
                <a:spLocks noChangeArrowheads="1"/>
              </p:cNvSpPr>
              <p:nvPr/>
            </p:nvSpPr>
            <p:spPr bwMode="auto">
              <a:xfrm>
                <a:off x="4" y="229"/>
                <a:ext cx="5704" cy="3784"/>
              </a:xfrm>
              <a:prstGeom prst="rect">
                <a:avLst/>
              </a:prstGeom>
              <a:solidFill>
                <a:srgbClr val="00AE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9941" name="Rectangle 5"/>
              <p:cNvSpPr>
                <a:spLocks noChangeArrowheads="1"/>
              </p:cNvSpPr>
              <p:nvPr/>
            </p:nvSpPr>
            <p:spPr bwMode="auto">
              <a:xfrm>
                <a:off x="4368" y="993"/>
                <a:ext cx="1344" cy="26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9943" name="Freeform 7"/>
              <p:cNvSpPr>
                <a:spLocks/>
              </p:cNvSpPr>
              <p:nvPr/>
            </p:nvSpPr>
            <p:spPr bwMode="auto">
              <a:xfrm>
                <a:off x="3120" y="2673"/>
                <a:ext cx="210" cy="976"/>
              </a:xfrm>
              <a:custGeom>
                <a:avLst/>
                <a:gdLst>
                  <a:gd name="T0" fmla="*/ 0 w 210"/>
                  <a:gd name="T1" fmla="*/ 0 h 976"/>
                  <a:gd name="T2" fmla="*/ 21 w 210"/>
                  <a:gd name="T3" fmla="*/ 35 h 976"/>
                  <a:gd name="T4" fmla="*/ 42 w 210"/>
                  <a:gd name="T5" fmla="*/ 67 h 976"/>
                  <a:gd name="T6" fmla="*/ 42 w 210"/>
                  <a:gd name="T7" fmla="*/ 98 h 976"/>
                  <a:gd name="T8" fmla="*/ 42 w 210"/>
                  <a:gd name="T9" fmla="*/ 129 h 976"/>
                  <a:gd name="T10" fmla="*/ 42 w 210"/>
                  <a:gd name="T11" fmla="*/ 161 h 976"/>
                  <a:gd name="T12" fmla="*/ 31 w 210"/>
                  <a:gd name="T13" fmla="*/ 192 h 976"/>
                  <a:gd name="T14" fmla="*/ 31 w 210"/>
                  <a:gd name="T15" fmla="*/ 223 h 976"/>
                  <a:gd name="T16" fmla="*/ 31 w 210"/>
                  <a:gd name="T17" fmla="*/ 255 h 976"/>
                  <a:gd name="T18" fmla="*/ 31 w 210"/>
                  <a:gd name="T19" fmla="*/ 286 h 976"/>
                  <a:gd name="T20" fmla="*/ 31 w 210"/>
                  <a:gd name="T21" fmla="*/ 317 h 976"/>
                  <a:gd name="T22" fmla="*/ 31 w 210"/>
                  <a:gd name="T23" fmla="*/ 349 h 976"/>
                  <a:gd name="T24" fmla="*/ 31 w 210"/>
                  <a:gd name="T25" fmla="*/ 380 h 976"/>
                  <a:gd name="T26" fmla="*/ 31 w 210"/>
                  <a:gd name="T27" fmla="*/ 411 h 976"/>
                  <a:gd name="T28" fmla="*/ 42 w 210"/>
                  <a:gd name="T29" fmla="*/ 442 h 976"/>
                  <a:gd name="T30" fmla="*/ 42 w 210"/>
                  <a:gd name="T31" fmla="*/ 474 h 976"/>
                  <a:gd name="T32" fmla="*/ 42 w 210"/>
                  <a:gd name="T33" fmla="*/ 505 h 976"/>
                  <a:gd name="T34" fmla="*/ 52 w 210"/>
                  <a:gd name="T35" fmla="*/ 536 h 976"/>
                  <a:gd name="T36" fmla="*/ 63 w 210"/>
                  <a:gd name="T37" fmla="*/ 568 h 976"/>
                  <a:gd name="T38" fmla="*/ 73 w 210"/>
                  <a:gd name="T39" fmla="*/ 599 h 976"/>
                  <a:gd name="T40" fmla="*/ 94 w 210"/>
                  <a:gd name="T41" fmla="*/ 630 h 976"/>
                  <a:gd name="T42" fmla="*/ 115 w 210"/>
                  <a:gd name="T43" fmla="*/ 662 h 976"/>
                  <a:gd name="T44" fmla="*/ 136 w 210"/>
                  <a:gd name="T45" fmla="*/ 693 h 976"/>
                  <a:gd name="T46" fmla="*/ 136 w 210"/>
                  <a:gd name="T47" fmla="*/ 724 h 976"/>
                  <a:gd name="T48" fmla="*/ 146 w 210"/>
                  <a:gd name="T49" fmla="*/ 755 h 976"/>
                  <a:gd name="T50" fmla="*/ 157 w 210"/>
                  <a:gd name="T51" fmla="*/ 787 h 976"/>
                  <a:gd name="T52" fmla="*/ 177 w 210"/>
                  <a:gd name="T53" fmla="*/ 818 h 976"/>
                  <a:gd name="T54" fmla="*/ 198 w 210"/>
                  <a:gd name="T55" fmla="*/ 849 h 976"/>
                  <a:gd name="T56" fmla="*/ 209 w 210"/>
                  <a:gd name="T57" fmla="*/ 881 h 976"/>
                  <a:gd name="T58" fmla="*/ 209 w 210"/>
                  <a:gd name="T59" fmla="*/ 912 h 976"/>
                  <a:gd name="T60" fmla="*/ 209 w 210"/>
                  <a:gd name="T61" fmla="*/ 943 h 976"/>
                  <a:gd name="T62" fmla="*/ 209 w 210"/>
                  <a:gd name="T63" fmla="*/ 975 h 976"/>
                  <a:gd name="T64" fmla="*/ 192 w 210"/>
                  <a:gd name="T65" fmla="*/ 864 h 9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0" h="976">
                    <a:moveTo>
                      <a:pt x="0" y="0"/>
                    </a:moveTo>
                    <a:lnTo>
                      <a:pt x="21" y="35"/>
                    </a:lnTo>
                    <a:lnTo>
                      <a:pt x="42" y="67"/>
                    </a:lnTo>
                    <a:lnTo>
                      <a:pt x="42" y="98"/>
                    </a:lnTo>
                    <a:lnTo>
                      <a:pt x="42" y="129"/>
                    </a:lnTo>
                    <a:lnTo>
                      <a:pt x="42" y="161"/>
                    </a:lnTo>
                    <a:lnTo>
                      <a:pt x="31" y="192"/>
                    </a:lnTo>
                    <a:lnTo>
                      <a:pt x="31" y="223"/>
                    </a:lnTo>
                    <a:lnTo>
                      <a:pt x="31" y="255"/>
                    </a:lnTo>
                    <a:lnTo>
                      <a:pt x="31" y="286"/>
                    </a:lnTo>
                    <a:lnTo>
                      <a:pt x="31" y="317"/>
                    </a:lnTo>
                    <a:lnTo>
                      <a:pt x="31" y="349"/>
                    </a:lnTo>
                    <a:lnTo>
                      <a:pt x="31" y="380"/>
                    </a:lnTo>
                    <a:lnTo>
                      <a:pt x="31" y="411"/>
                    </a:lnTo>
                    <a:lnTo>
                      <a:pt x="42" y="442"/>
                    </a:lnTo>
                    <a:lnTo>
                      <a:pt x="42" y="474"/>
                    </a:lnTo>
                    <a:lnTo>
                      <a:pt x="42" y="505"/>
                    </a:lnTo>
                    <a:lnTo>
                      <a:pt x="52" y="536"/>
                    </a:lnTo>
                    <a:lnTo>
                      <a:pt x="63" y="568"/>
                    </a:lnTo>
                    <a:lnTo>
                      <a:pt x="73" y="599"/>
                    </a:lnTo>
                    <a:lnTo>
                      <a:pt x="94" y="630"/>
                    </a:lnTo>
                    <a:lnTo>
                      <a:pt x="115" y="662"/>
                    </a:lnTo>
                    <a:lnTo>
                      <a:pt x="136" y="693"/>
                    </a:lnTo>
                    <a:lnTo>
                      <a:pt x="136" y="724"/>
                    </a:lnTo>
                    <a:lnTo>
                      <a:pt x="146" y="755"/>
                    </a:lnTo>
                    <a:lnTo>
                      <a:pt x="157" y="787"/>
                    </a:lnTo>
                    <a:lnTo>
                      <a:pt x="177" y="818"/>
                    </a:lnTo>
                    <a:lnTo>
                      <a:pt x="198" y="849"/>
                    </a:lnTo>
                    <a:lnTo>
                      <a:pt x="209" y="881"/>
                    </a:lnTo>
                    <a:lnTo>
                      <a:pt x="209" y="912"/>
                    </a:lnTo>
                    <a:lnTo>
                      <a:pt x="209" y="943"/>
                    </a:lnTo>
                    <a:lnTo>
                      <a:pt x="209" y="975"/>
                    </a:lnTo>
                    <a:lnTo>
                      <a:pt x="192" y="864"/>
                    </a:lnTo>
                  </a:path>
                </a:pathLst>
              </a:custGeom>
              <a:noFill/>
              <a:ln w="12700" cap="rnd" cmpd="sng">
                <a:solidFill>
                  <a:srgbClr val="114FFB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9944" name="Freeform 8"/>
              <p:cNvSpPr>
                <a:spLocks/>
              </p:cNvSpPr>
              <p:nvPr/>
            </p:nvSpPr>
            <p:spPr bwMode="auto">
              <a:xfrm>
                <a:off x="3235" y="2819"/>
                <a:ext cx="992" cy="1203"/>
              </a:xfrm>
              <a:custGeom>
                <a:avLst/>
                <a:gdLst>
                  <a:gd name="T0" fmla="*/ 62 w 992"/>
                  <a:gd name="T1" fmla="*/ 41 h 1203"/>
                  <a:gd name="T2" fmla="*/ 73 w 992"/>
                  <a:gd name="T3" fmla="*/ 104 h 1203"/>
                  <a:gd name="T4" fmla="*/ 94 w 992"/>
                  <a:gd name="T5" fmla="*/ 167 h 1203"/>
                  <a:gd name="T6" fmla="*/ 135 w 992"/>
                  <a:gd name="T7" fmla="*/ 229 h 1203"/>
                  <a:gd name="T8" fmla="*/ 167 w 992"/>
                  <a:gd name="T9" fmla="*/ 292 h 1203"/>
                  <a:gd name="T10" fmla="*/ 208 w 992"/>
                  <a:gd name="T11" fmla="*/ 344 h 1203"/>
                  <a:gd name="T12" fmla="*/ 240 w 992"/>
                  <a:gd name="T13" fmla="*/ 407 h 1203"/>
                  <a:gd name="T14" fmla="*/ 271 w 992"/>
                  <a:gd name="T15" fmla="*/ 469 h 1203"/>
                  <a:gd name="T16" fmla="*/ 302 w 992"/>
                  <a:gd name="T17" fmla="*/ 532 h 1203"/>
                  <a:gd name="T18" fmla="*/ 344 w 992"/>
                  <a:gd name="T19" fmla="*/ 594 h 1203"/>
                  <a:gd name="T20" fmla="*/ 396 w 992"/>
                  <a:gd name="T21" fmla="*/ 657 h 1203"/>
                  <a:gd name="T22" fmla="*/ 428 w 992"/>
                  <a:gd name="T23" fmla="*/ 720 h 1203"/>
                  <a:gd name="T24" fmla="*/ 469 w 992"/>
                  <a:gd name="T25" fmla="*/ 782 h 1203"/>
                  <a:gd name="T26" fmla="*/ 522 w 992"/>
                  <a:gd name="T27" fmla="*/ 845 h 1203"/>
                  <a:gd name="T28" fmla="*/ 553 w 992"/>
                  <a:gd name="T29" fmla="*/ 907 h 1203"/>
                  <a:gd name="T30" fmla="*/ 553 w 992"/>
                  <a:gd name="T31" fmla="*/ 970 h 1203"/>
                  <a:gd name="T32" fmla="*/ 563 w 992"/>
                  <a:gd name="T33" fmla="*/ 1033 h 1203"/>
                  <a:gd name="T34" fmla="*/ 584 w 992"/>
                  <a:gd name="T35" fmla="*/ 1095 h 1203"/>
                  <a:gd name="T36" fmla="*/ 636 w 992"/>
                  <a:gd name="T37" fmla="*/ 1158 h 1203"/>
                  <a:gd name="T38" fmla="*/ 699 w 992"/>
                  <a:gd name="T39" fmla="*/ 1202 h 1203"/>
                  <a:gd name="T40" fmla="*/ 762 w 992"/>
                  <a:gd name="T41" fmla="*/ 1202 h 1203"/>
                  <a:gd name="T42" fmla="*/ 824 w 992"/>
                  <a:gd name="T43" fmla="*/ 1202 h 1203"/>
                  <a:gd name="T44" fmla="*/ 887 w 992"/>
                  <a:gd name="T45" fmla="*/ 1202 h 1203"/>
                  <a:gd name="T46" fmla="*/ 949 w 992"/>
                  <a:gd name="T47" fmla="*/ 1202 h 1203"/>
                  <a:gd name="T48" fmla="*/ 991 w 992"/>
                  <a:gd name="T49" fmla="*/ 1168 h 1203"/>
                  <a:gd name="T50" fmla="*/ 960 w 992"/>
                  <a:gd name="T51" fmla="*/ 1106 h 1203"/>
                  <a:gd name="T52" fmla="*/ 928 w 992"/>
                  <a:gd name="T53" fmla="*/ 1043 h 1203"/>
                  <a:gd name="T54" fmla="*/ 887 w 992"/>
                  <a:gd name="T55" fmla="*/ 980 h 1203"/>
                  <a:gd name="T56" fmla="*/ 855 w 992"/>
                  <a:gd name="T57" fmla="*/ 918 h 1203"/>
                  <a:gd name="T58" fmla="*/ 803 w 992"/>
                  <a:gd name="T59" fmla="*/ 855 h 1203"/>
                  <a:gd name="T60" fmla="*/ 741 w 992"/>
                  <a:gd name="T61" fmla="*/ 803 h 1203"/>
                  <a:gd name="T62" fmla="*/ 688 w 992"/>
                  <a:gd name="T63" fmla="*/ 751 h 1203"/>
                  <a:gd name="T64" fmla="*/ 657 w 992"/>
                  <a:gd name="T65" fmla="*/ 688 h 1203"/>
                  <a:gd name="T66" fmla="*/ 636 w 992"/>
                  <a:gd name="T67" fmla="*/ 626 h 1203"/>
                  <a:gd name="T68" fmla="*/ 595 w 992"/>
                  <a:gd name="T69" fmla="*/ 563 h 1203"/>
                  <a:gd name="T70" fmla="*/ 553 w 992"/>
                  <a:gd name="T71" fmla="*/ 500 h 1203"/>
                  <a:gd name="T72" fmla="*/ 511 w 992"/>
                  <a:gd name="T73" fmla="*/ 438 h 1203"/>
                  <a:gd name="T74" fmla="*/ 469 w 992"/>
                  <a:gd name="T75" fmla="*/ 386 h 1203"/>
                  <a:gd name="T76" fmla="*/ 417 w 992"/>
                  <a:gd name="T77" fmla="*/ 333 h 1203"/>
                  <a:gd name="T78" fmla="*/ 355 w 992"/>
                  <a:gd name="T79" fmla="*/ 292 h 1203"/>
                  <a:gd name="T80" fmla="*/ 292 w 992"/>
                  <a:gd name="T81" fmla="*/ 250 h 1203"/>
                  <a:gd name="T82" fmla="*/ 229 w 992"/>
                  <a:gd name="T83" fmla="*/ 187 h 1203"/>
                  <a:gd name="T84" fmla="*/ 219 w 992"/>
                  <a:gd name="T85" fmla="*/ 125 h 1203"/>
                  <a:gd name="T86" fmla="*/ 240 w 992"/>
                  <a:gd name="T87" fmla="*/ 62 h 1203"/>
                  <a:gd name="T88" fmla="*/ 250 w 992"/>
                  <a:gd name="T89" fmla="*/ 0 h 1203"/>
                  <a:gd name="T90" fmla="*/ 198 w 992"/>
                  <a:gd name="T91" fmla="*/ 41 h 1203"/>
                  <a:gd name="T92" fmla="*/ 156 w 992"/>
                  <a:gd name="T93" fmla="*/ 104 h 1203"/>
                  <a:gd name="T94" fmla="*/ 125 w 992"/>
                  <a:gd name="T95" fmla="*/ 114 h 1203"/>
                  <a:gd name="T96" fmla="*/ 94 w 992"/>
                  <a:gd name="T97" fmla="*/ 52 h 1203"/>
                  <a:gd name="T98" fmla="*/ 31 w 992"/>
                  <a:gd name="T99" fmla="*/ 20 h 1203"/>
                  <a:gd name="T100" fmla="*/ 29 w 992"/>
                  <a:gd name="T101" fmla="*/ 10 h 1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92" h="1203">
                    <a:moveTo>
                      <a:pt x="29" y="10"/>
                    </a:moveTo>
                    <a:lnTo>
                      <a:pt x="62" y="41"/>
                    </a:lnTo>
                    <a:lnTo>
                      <a:pt x="62" y="73"/>
                    </a:lnTo>
                    <a:lnTo>
                      <a:pt x="73" y="104"/>
                    </a:lnTo>
                    <a:lnTo>
                      <a:pt x="83" y="135"/>
                    </a:lnTo>
                    <a:lnTo>
                      <a:pt x="94" y="167"/>
                    </a:lnTo>
                    <a:lnTo>
                      <a:pt x="115" y="198"/>
                    </a:lnTo>
                    <a:lnTo>
                      <a:pt x="135" y="229"/>
                    </a:lnTo>
                    <a:lnTo>
                      <a:pt x="146" y="260"/>
                    </a:lnTo>
                    <a:lnTo>
                      <a:pt x="167" y="292"/>
                    </a:lnTo>
                    <a:lnTo>
                      <a:pt x="177" y="323"/>
                    </a:lnTo>
                    <a:lnTo>
                      <a:pt x="208" y="344"/>
                    </a:lnTo>
                    <a:lnTo>
                      <a:pt x="219" y="375"/>
                    </a:lnTo>
                    <a:lnTo>
                      <a:pt x="240" y="407"/>
                    </a:lnTo>
                    <a:lnTo>
                      <a:pt x="261" y="438"/>
                    </a:lnTo>
                    <a:lnTo>
                      <a:pt x="271" y="469"/>
                    </a:lnTo>
                    <a:lnTo>
                      <a:pt x="282" y="500"/>
                    </a:lnTo>
                    <a:lnTo>
                      <a:pt x="302" y="532"/>
                    </a:lnTo>
                    <a:lnTo>
                      <a:pt x="323" y="563"/>
                    </a:lnTo>
                    <a:lnTo>
                      <a:pt x="344" y="594"/>
                    </a:lnTo>
                    <a:lnTo>
                      <a:pt x="375" y="626"/>
                    </a:lnTo>
                    <a:lnTo>
                      <a:pt x="396" y="657"/>
                    </a:lnTo>
                    <a:lnTo>
                      <a:pt x="407" y="688"/>
                    </a:lnTo>
                    <a:lnTo>
                      <a:pt x="428" y="720"/>
                    </a:lnTo>
                    <a:lnTo>
                      <a:pt x="448" y="751"/>
                    </a:lnTo>
                    <a:lnTo>
                      <a:pt x="469" y="782"/>
                    </a:lnTo>
                    <a:lnTo>
                      <a:pt x="490" y="813"/>
                    </a:lnTo>
                    <a:lnTo>
                      <a:pt x="522" y="845"/>
                    </a:lnTo>
                    <a:lnTo>
                      <a:pt x="542" y="876"/>
                    </a:lnTo>
                    <a:lnTo>
                      <a:pt x="553" y="907"/>
                    </a:lnTo>
                    <a:lnTo>
                      <a:pt x="553" y="939"/>
                    </a:lnTo>
                    <a:lnTo>
                      <a:pt x="553" y="970"/>
                    </a:lnTo>
                    <a:lnTo>
                      <a:pt x="553" y="1001"/>
                    </a:lnTo>
                    <a:lnTo>
                      <a:pt x="563" y="1033"/>
                    </a:lnTo>
                    <a:lnTo>
                      <a:pt x="563" y="1064"/>
                    </a:lnTo>
                    <a:lnTo>
                      <a:pt x="584" y="1095"/>
                    </a:lnTo>
                    <a:lnTo>
                      <a:pt x="615" y="1127"/>
                    </a:lnTo>
                    <a:lnTo>
                      <a:pt x="636" y="1158"/>
                    </a:lnTo>
                    <a:lnTo>
                      <a:pt x="668" y="1189"/>
                    </a:lnTo>
                    <a:lnTo>
                      <a:pt x="699" y="1202"/>
                    </a:lnTo>
                    <a:lnTo>
                      <a:pt x="730" y="1202"/>
                    </a:lnTo>
                    <a:lnTo>
                      <a:pt x="762" y="1202"/>
                    </a:lnTo>
                    <a:lnTo>
                      <a:pt x="793" y="1202"/>
                    </a:lnTo>
                    <a:lnTo>
                      <a:pt x="824" y="1202"/>
                    </a:lnTo>
                    <a:lnTo>
                      <a:pt x="855" y="1202"/>
                    </a:lnTo>
                    <a:lnTo>
                      <a:pt x="887" y="1202"/>
                    </a:lnTo>
                    <a:lnTo>
                      <a:pt x="918" y="1202"/>
                    </a:lnTo>
                    <a:lnTo>
                      <a:pt x="949" y="1202"/>
                    </a:lnTo>
                    <a:lnTo>
                      <a:pt x="981" y="1202"/>
                    </a:lnTo>
                    <a:lnTo>
                      <a:pt x="991" y="1168"/>
                    </a:lnTo>
                    <a:lnTo>
                      <a:pt x="970" y="1137"/>
                    </a:lnTo>
                    <a:lnTo>
                      <a:pt x="960" y="1106"/>
                    </a:lnTo>
                    <a:lnTo>
                      <a:pt x="949" y="1074"/>
                    </a:lnTo>
                    <a:lnTo>
                      <a:pt x="928" y="1043"/>
                    </a:lnTo>
                    <a:lnTo>
                      <a:pt x="908" y="1012"/>
                    </a:lnTo>
                    <a:lnTo>
                      <a:pt x="887" y="980"/>
                    </a:lnTo>
                    <a:lnTo>
                      <a:pt x="876" y="949"/>
                    </a:lnTo>
                    <a:lnTo>
                      <a:pt x="855" y="918"/>
                    </a:lnTo>
                    <a:lnTo>
                      <a:pt x="824" y="887"/>
                    </a:lnTo>
                    <a:lnTo>
                      <a:pt x="803" y="855"/>
                    </a:lnTo>
                    <a:lnTo>
                      <a:pt x="772" y="824"/>
                    </a:lnTo>
                    <a:lnTo>
                      <a:pt x="741" y="803"/>
                    </a:lnTo>
                    <a:lnTo>
                      <a:pt x="720" y="772"/>
                    </a:lnTo>
                    <a:lnTo>
                      <a:pt x="688" y="751"/>
                    </a:lnTo>
                    <a:lnTo>
                      <a:pt x="668" y="720"/>
                    </a:lnTo>
                    <a:lnTo>
                      <a:pt x="657" y="688"/>
                    </a:lnTo>
                    <a:lnTo>
                      <a:pt x="647" y="657"/>
                    </a:lnTo>
                    <a:lnTo>
                      <a:pt x="636" y="626"/>
                    </a:lnTo>
                    <a:lnTo>
                      <a:pt x="615" y="594"/>
                    </a:lnTo>
                    <a:lnTo>
                      <a:pt x="595" y="563"/>
                    </a:lnTo>
                    <a:lnTo>
                      <a:pt x="574" y="532"/>
                    </a:lnTo>
                    <a:lnTo>
                      <a:pt x="553" y="500"/>
                    </a:lnTo>
                    <a:lnTo>
                      <a:pt x="532" y="469"/>
                    </a:lnTo>
                    <a:lnTo>
                      <a:pt x="511" y="438"/>
                    </a:lnTo>
                    <a:lnTo>
                      <a:pt x="501" y="407"/>
                    </a:lnTo>
                    <a:lnTo>
                      <a:pt x="469" y="386"/>
                    </a:lnTo>
                    <a:lnTo>
                      <a:pt x="438" y="365"/>
                    </a:lnTo>
                    <a:lnTo>
                      <a:pt x="417" y="333"/>
                    </a:lnTo>
                    <a:lnTo>
                      <a:pt x="386" y="313"/>
                    </a:lnTo>
                    <a:lnTo>
                      <a:pt x="355" y="292"/>
                    </a:lnTo>
                    <a:lnTo>
                      <a:pt x="323" y="271"/>
                    </a:lnTo>
                    <a:lnTo>
                      <a:pt x="292" y="250"/>
                    </a:lnTo>
                    <a:lnTo>
                      <a:pt x="261" y="219"/>
                    </a:lnTo>
                    <a:lnTo>
                      <a:pt x="229" y="187"/>
                    </a:lnTo>
                    <a:lnTo>
                      <a:pt x="219" y="156"/>
                    </a:lnTo>
                    <a:lnTo>
                      <a:pt x="219" y="125"/>
                    </a:lnTo>
                    <a:lnTo>
                      <a:pt x="229" y="93"/>
                    </a:lnTo>
                    <a:lnTo>
                      <a:pt x="240" y="62"/>
                    </a:lnTo>
                    <a:lnTo>
                      <a:pt x="250" y="31"/>
                    </a:lnTo>
                    <a:lnTo>
                      <a:pt x="250" y="0"/>
                    </a:lnTo>
                    <a:lnTo>
                      <a:pt x="219" y="10"/>
                    </a:lnTo>
                    <a:lnTo>
                      <a:pt x="198" y="41"/>
                    </a:lnTo>
                    <a:lnTo>
                      <a:pt x="177" y="73"/>
                    </a:lnTo>
                    <a:lnTo>
                      <a:pt x="156" y="104"/>
                    </a:lnTo>
                    <a:lnTo>
                      <a:pt x="156" y="135"/>
                    </a:lnTo>
                    <a:lnTo>
                      <a:pt x="125" y="114"/>
                    </a:lnTo>
                    <a:lnTo>
                      <a:pt x="115" y="83"/>
                    </a:lnTo>
                    <a:lnTo>
                      <a:pt x="94" y="52"/>
                    </a:lnTo>
                    <a:lnTo>
                      <a:pt x="62" y="41"/>
                    </a:lnTo>
                    <a:lnTo>
                      <a:pt x="31" y="20"/>
                    </a:lnTo>
                    <a:lnTo>
                      <a:pt x="0" y="10"/>
                    </a:lnTo>
                    <a:lnTo>
                      <a:pt x="29" y="10"/>
                    </a:lnTo>
                  </a:path>
                </a:pathLst>
              </a:custGeom>
              <a:solidFill>
                <a:srgbClr val="114FFB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9945" name="Freeform 9"/>
              <p:cNvSpPr>
                <a:spLocks/>
              </p:cNvSpPr>
              <p:nvPr/>
            </p:nvSpPr>
            <p:spPr bwMode="auto">
              <a:xfrm>
                <a:off x="0" y="225"/>
                <a:ext cx="4102" cy="2578"/>
              </a:xfrm>
              <a:custGeom>
                <a:avLst/>
                <a:gdLst>
                  <a:gd name="T0" fmla="*/ 877 w 4102"/>
                  <a:gd name="T1" fmla="*/ 271 h 2578"/>
                  <a:gd name="T2" fmla="*/ 814 w 4102"/>
                  <a:gd name="T3" fmla="*/ 574 h 2578"/>
                  <a:gd name="T4" fmla="*/ 522 w 4102"/>
                  <a:gd name="T5" fmla="*/ 553 h 2578"/>
                  <a:gd name="T6" fmla="*/ 177 w 4102"/>
                  <a:gd name="T7" fmla="*/ 522 h 2578"/>
                  <a:gd name="T8" fmla="*/ 177 w 4102"/>
                  <a:gd name="T9" fmla="*/ 835 h 2578"/>
                  <a:gd name="T10" fmla="*/ 83 w 4102"/>
                  <a:gd name="T11" fmla="*/ 1127 h 2578"/>
                  <a:gd name="T12" fmla="*/ 240 w 4102"/>
                  <a:gd name="T13" fmla="*/ 1367 h 2578"/>
                  <a:gd name="T14" fmla="*/ 543 w 4102"/>
                  <a:gd name="T15" fmla="*/ 1409 h 2578"/>
                  <a:gd name="T16" fmla="*/ 835 w 4102"/>
                  <a:gd name="T17" fmla="*/ 1252 h 2578"/>
                  <a:gd name="T18" fmla="*/ 1043 w 4102"/>
                  <a:gd name="T19" fmla="*/ 981 h 2578"/>
                  <a:gd name="T20" fmla="*/ 1283 w 4102"/>
                  <a:gd name="T21" fmla="*/ 783 h 2578"/>
                  <a:gd name="T22" fmla="*/ 1597 w 4102"/>
                  <a:gd name="T23" fmla="*/ 762 h 2578"/>
                  <a:gd name="T24" fmla="*/ 1743 w 4102"/>
                  <a:gd name="T25" fmla="*/ 981 h 2578"/>
                  <a:gd name="T26" fmla="*/ 1983 w 4102"/>
                  <a:gd name="T27" fmla="*/ 1263 h 2578"/>
                  <a:gd name="T28" fmla="*/ 2097 w 4102"/>
                  <a:gd name="T29" fmla="*/ 1565 h 2578"/>
                  <a:gd name="T30" fmla="*/ 2223 w 4102"/>
                  <a:gd name="T31" fmla="*/ 1461 h 2578"/>
                  <a:gd name="T32" fmla="*/ 2337 w 4102"/>
                  <a:gd name="T33" fmla="*/ 1283 h 2578"/>
                  <a:gd name="T34" fmla="*/ 2097 w 4102"/>
                  <a:gd name="T35" fmla="*/ 1023 h 2578"/>
                  <a:gd name="T36" fmla="*/ 1899 w 4102"/>
                  <a:gd name="T37" fmla="*/ 710 h 2578"/>
                  <a:gd name="T38" fmla="*/ 2139 w 4102"/>
                  <a:gd name="T39" fmla="*/ 845 h 2578"/>
                  <a:gd name="T40" fmla="*/ 2379 w 4102"/>
                  <a:gd name="T41" fmla="*/ 1158 h 2578"/>
                  <a:gd name="T42" fmla="*/ 2504 w 4102"/>
                  <a:gd name="T43" fmla="*/ 1461 h 2578"/>
                  <a:gd name="T44" fmla="*/ 2713 w 4102"/>
                  <a:gd name="T45" fmla="*/ 1711 h 2578"/>
                  <a:gd name="T46" fmla="*/ 2817 w 4102"/>
                  <a:gd name="T47" fmla="*/ 1482 h 2578"/>
                  <a:gd name="T48" fmla="*/ 2984 w 4102"/>
                  <a:gd name="T49" fmla="*/ 1190 h 2578"/>
                  <a:gd name="T50" fmla="*/ 3235 w 4102"/>
                  <a:gd name="T51" fmla="*/ 1096 h 2578"/>
                  <a:gd name="T52" fmla="*/ 3183 w 4102"/>
                  <a:gd name="T53" fmla="*/ 783 h 2578"/>
                  <a:gd name="T54" fmla="*/ 3391 w 4102"/>
                  <a:gd name="T55" fmla="*/ 522 h 2578"/>
                  <a:gd name="T56" fmla="*/ 3652 w 4102"/>
                  <a:gd name="T57" fmla="*/ 699 h 2578"/>
                  <a:gd name="T58" fmla="*/ 3704 w 4102"/>
                  <a:gd name="T59" fmla="*/ 397 h 2578"/>
                  <a:gd name="T60" fmla="*/ 3767 w 4102"/>
                  <a:gd name="T61" fmla="*/ 616 h 2578"/>
                  <a:gd name="T62" fmla="*/ 4070 w 4102"/>
                  <a:gd name="T63" fmla="*/ 814 h 2578"/>
                  <a:gd name="T64" fmla="*/ 3882 w 4102"/>
                  <a:gd name="T65" fmla="*/ 950 h 2578"/>
                  <a:gd name="T66" fmla="*/ 3569 w 4102"/>
                  <a:gd name="T67" fmla="*/ 1033 h 2578"/>
                  <a:gd name="T68" fmla="*/ 3266 w 4102"/>
                  <a:gd name="T69" fmla="*/ 1252 h 2578"/>
                  <a:gd name="T70" fmla="*/ 3068 w 4102"/>
                  <a:gd name="T71" fmla="*/ 1482 h 2578"/>
                  <a:gd name="T72" fmla="*/ 3277 w 4102"/>
                  <a:gd name="T73" fmla="*/ 1763 h 2578"/>
                  <a:gd name="T74" fmla="*/ 3590 w 4102"/>
                  <a:gd name="T75" fmla="*/ 1763 h 2578"/>
                  <a:gd name="T76" fmla="*/ 3830 w 4102"/>
                  <a:gd name="T77" fmla="*/ 1649 h 2578"/>
                  <a:gd name="T78" fmla="*/ 3913 w 4102"/>
                  <a:gd name="T79" fmla="*/ 1951 h 2578"/>
                  <a:gd name="T80" fmla="*/ 3694 w 4102"/>
                  <a:gd name="T81" fmla="*/ 2212 h 2578"/>
                  <a:gd name="T82" fmla="*/ 3475 w 4102"/>
                  <a:gd name="T83" fmla="*/ 2504 h 2578"/>
                  <a:gd name="T84" fmla="*/ 3162 w 4102"/>
                  <a:gd name="T85" fmla="*/ 2442 h 2578"/>
                  <a:gd name="T86" fmla="*/ 2807 w 4102"/>
                  <a:gd name="T87" fmla="*/ 2504 h 2578"/>
                  <a:gd name="T88" fmla="*/ 2494 w 4102"/>
                  <a:gd name="T89" fmla="*/ 2400 h 2578"/>
                  <a:gd name="T90" fmla="*/ 2129 w 4102"/>
                  <a:gd name="T91" fmla="*/ 2421 h 2578"/>
                  <a:gd name="T92" fmla="*/ 1951 w 4102"/>
                  <a:gd name="T93" fmla="*/ 2483 h 2578"/>
                  <a:gd name="T94" fmla="*/ 1659 w 4102"/>
                  <a:gd name="T95" fmla="*/ 2254 h 2578"/>
                  <a:gd name="T96" fmla="*/ 1461 w 4102"/>
                  <a:gd name="T97" fmla="*/ 2045 h 2578"/>
                  <a:gd name="T98" fmla="*/ 1325 w 4102"/>
                  <a:gd name="T99" fmla="*/ 1805 h 2578"/>
                  <a:gd name="T100" fmla="*/ 908 w 4102"/>
                  <a:gd name="T101" fmla="*/ 1805 h 2578"/>
                  <a:gd name="T102" fmla="*/ 459 w 4102"/>
                  <a:gd name="T103" fmla="*/ 1680 h 2578"/>
                  <a:gd name="T104" fmla="*/ 125 w 4102"/>
                  <a:gd name="T105" fmla="*/ 1628 h 2578"/>
                  <a:gd name="T106" fmla="*/ 0 w 4102"/>
                  <a:gd name="T107" fmla="*/ 1617 h 2578"/>
                  <a:gd name="T108" fmla="*/ 0 w 4102"/>
                  <a:gd name="T109" fmla="*/ 908 h 2578"/>
                  <a:gd name="T110" fmla="*/ 0 w 4102"/>
                  <a:gd name="T111" fmla="*/ 104 h 2578"/>
                  <a:gd name="T112" fmla="*/ 397 w 4102"/>
                  <a:gd name="T113" fmla="*/ 21 h 2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102" h="2578">
                    <a:moveTo>
                      <a:pt x="720" y="0"/>
                    </a:moveTo>
                    <a:lnTo>
                      <a:pt x="751" y="31"/>
                    </a:lnTo>
                    <a:lnTo>
                      <a:pt x="772" y="63"/>
                    </a:lnTo>
                    <a:lnTo>
                      <a:pt x="803" y="83"/>
                    </a:lnTo>
                    <a:lnTo>
                      <a:pt x="824" y="115"/>
                    </a:lnTo>
                    <a:lnTo>
                      <a:pt x="845" y="146"/>
                    </a:lnTo>
                    <a:lnTo>
                      <a:pt x="856" y="177"/>
                    </a:lnTo>
                    <a:lnTo>
                      <a:pt x="866" y="209"/>
                    </a:lnTo>
                    <a:lnTo>
                      <a:pt x="877" y="240"/>
                    </a:lnTo>
                    <a:lnTo>
                      <a:pt x="877" y="271"/>
                    </a:lnTo>
                    <a:lnTo>
                      <a:pt x="877" y="303"/>
                    </a:lnTo>
                    <a:lnTo>
                      <a:pt x="877" y="334"/>
                    </a:lnTo>
                    <a:lnTo>
                      <a:pt x="877" y="365"/>
                    </a:lnTo>
                    <a:lnTo>
                      <a:pt x="866" y="397"/>
                    </a:lnTo>
                    <a:lnTo>
                      <a:pt x="866" y="428"/>
                    </a:lnTo>
                    <a:lnTo>
                      <a:pt x="866" y="459"/>
                    </a:lnTo>
                    <a:lnTo>
                      <a:pt x="866" y="490"/>
                    </a:lnTo>
                    <a:lnTo>
                      <a:pt x="866" y="522"/>
                    </a:lnTo>
                    <a:lnTo>
                      <a:pt x="845" y="553"/>
                    </a:lnTo>
                    <a:lnTo>
                      <a:pt x="814" y="574"/>
                    </a:lnTo>
                    <a:lnTo>
                      <a:pt x="793" y="605"/>
                    </a:lnTo>
                    <a:lnTo>
                      <a:pt x="772" y="637"/>
                    </a:lnTo>
                    <a:lnTo>
                      <a:pt x="741" y="657"/>
                    </a:lnTo>
                    <a:lnTo>
                      <a:pt x="710" y="637"/>
                    </a:lnTo>
                    <a:lnTo>
                      <a:pt x="678" y="616"/>
                    </a:lnTo>
                    <a:lnTo>
                      <a:pt x="647" y="595"/>
                    </a:lnTo>
                    <a:lnTo>
                      <a:pt x="616" y="574"/>
                    </a:lnTo>
                    <a:lnTo>
                      <a:pt x="584" y="563"/>
                    </a:lnTo>
                    <a:lnTo>
                      <a:pt x="553" y="563"/>
                    </a:lnTo>
                    <a:lnTo>
                      <a:pt x="522" y="553"/>
                    </a:lnTo>
                    <a:lnTo>
                      <a:pt x="449" y="553"/>
                    </a:lnTo>
                    <a:lnTo>
                      <a:pt x="417" y="543"/>
                    </a:lnTo>
                    <a:lnTo>
                      <a:pt x="386" y="543"/>
                    </a:lnTo>
                    <a:lnTo>
                      <a:pt x="355" y="543"/>
                    </a:lnTo>
                    <a:lnTo>
                      <a:pt x="323" y="532"/>
                    </a:lnTo>
                    <a:lnTo>
                      <a:pt x="292" y="522"/>
                    </a:lnTo>
                    <a:lnTo>
                      <a:pt x="261" y="511"/>
                    </a:lnTo>
                    <a:lnTo>
                      <a:pt x="230" y="501"/>
                    </a:lnTo>
                    <a:lnTo>
                      <a:pt x="198" y="490"/>
                    </a:lnTo>
                    <a:lnTo>
                      <a:pt x="177" y="522"/>
                    </a:lnTo>
                    <a:lnTo>
                      <a:pt x="177" y="553"/>
                    </a:lnTo>
                    <a:lnTo>
                      <a:pt x="177" y="584"/>
                    </a:lnTo>
                    <a:lnTo>
                      <a:pt x="177" y="616"/>
                    </a:lnTo>
                    <a:lnTo>
                      <a:pt x="177" y="647"/>
                    </a:lnTo>
                    <a:lnTo>
                      <a:pt x="177" y="678"/>
                    </a:lnTo>
                    <a:lnTo>
                      <a:pt x="177" y="710"/>
                    </a:lnTo>
                    <a:lnTo>
                      <a:pt x="177" y="741"/>
                    </a:lnTo>
                    <a:lnTo>
                      <a:pt x="177" y="772"/>
                    </a:lnTo>
                    <a:lnTo>
                      <a:pt x="177" y="803"/>
                    </a:lnTo>
                    <a:lnTo>
                      <a:pt x="177" y="835"/>
                    </a:lnTo>
                    <a:lnTo>
                      <a:pt x="146" y="845"/>
                    </a:lnTo>
                    <a:lnTo>
                      <a:pt x="125" y="877"/>
                    </a:lnTo>
                    <a:lnTo>
                      <a:pt x="94" y="908"/>
                    </a:lnTo>
                    <a:lnTo>
                      <a:pt x="83" y="939"/>
                    </a:lnTo>
                    <a:lnTo>
                      <a:pt x="73" y="970"/>
                    </a:lnTo>
                    <a:lnTo>
                      <a:pt x="73" y="1002"/>
                    </a:lnTo>
                    <a:lnTo>
                      <a:pt x="73" y="1033"/>
                    </a:lnTo>
                    <a:lnTo>
                      <a:pt x="73" y="1064"/>
                    </a:lnTo>
                    <a:lnTo>
                      <a:pt x="73" y="1096"/>
                    </a:lnTo>
                    <a:lnTo>
                      <a:pt x="83" y="1127"/>
                    </a:lnTo>
                    <a:lnTo>
                      <a:pt x="83" y="1158"/>
                    </a:lnTo>
                    <a:lnTo>
                      <a:pt x="94" y="1190"/>
                    </a:lnTo>
                    <a:lnTo>
                      <a:pt x="94" y="1221"/>
                    </a:lnTo>
                    <a:lnTo>
                      <a:pt x="94" y="1252"/>
                    </a:lnTo>
                    <a:lnTo>
                      <a:pt x="94" y="1283"/>
                    </a:lnTo>
                    <a:lnTo>
                      <a:pt x="125" y="1294"/>
                    </a:lnTo>
                    <a:lnTo>
                      <a:pt x="157" y="1304"/>
                    </a:lnTo>
                    <a:lnTo>
                      <a:pt x="188" y="1304"/>
                    </a:lnTo>
                    <a:lnTo>
                      <a:pt x="209" y="1336"/>
                    </a:lnTo>
                    <a:lnTo>
                      <a:pt x="240" y="1367"/>
                    </a:lnTo>
                    <a:lnTo>
                      <a:pt x="261" y="1398"/>
                    </a:lnTo>
                    <a:lnTo>
                      <a:pt x="292" y="1409"/>
                    </a:lnTo>
                    <a:lnTo>
                      <a:pt x="323" y="1409"/>
                    </a:lnTo>
                    <a:lnTo>
                      <a:pt x="355" y="1409"/>
                    </a:lnTo>
                    <a:lnTo>
                      <a:pt x="386" y="1409"/>
                    </a:lnTo>
                    <a:lnTo>
                      <a:pt x="417" y="1409"/>
                    </a:lnTo>
                    <a:lnTo>
                      <a:pt x="449" y="1409"/>
                    </a:lnTo>
                    <a:lnTo>
                      <a:pt x="480" y="1409"/>
                    </a:lnTo>
                    <a:lnTo>
                      <a:pt x="511" y="1409"/>
                    </a:lnTo>
                    <a:lnTo>
                      <a:pt x="543" y="1409"/>
                    </a:lnTo>
                    <a:lnTo>
                      <a:pt x="574" y="1409"/>
                    </a:lnTo>
                    <a:lnTo>
                      <a:pt x="605" y="1409"/>
                    </a:lnTo>
                    <a:lnTo>
                      <a:pt x="637" y="1409"/>
                    </a:lnTo>
                    <a:lnTo>
                      <a:pt x="668" y="1409"/>
                    </a:lnTo>
                    <a:lnTo>
                      <a:pt x="689" y="1377"/>
                    </a:lnTo>
                    <a:lnTo>
                      <a:pt x="720" y="1367"/>
                    </a:lnTo>
                    <a:lnTo>
                      <a:pt x="741" y="1336"/>
                    </a:lnTo>
                    <a:lnTo>
                      <a:pt x="772" y="1315"/>
                    </a:lnTo>
                    <a:lnTo>
                      <a:pt x="803" y="1283"/>
                    </a:lnTo>
                    <a:lnTo>
                      <a:pt x="835" y="1252"/>
                    </a:lnTo>
                    <a:lnTo>
                      <a:pt x="866" y="1231"/>
                    </a:lnTo>
                    <a:lnTo>
                      <a:pt x="866" y="1200"/>
                    </a:lnTo>
                    <a:lnTo>
                      <a:pt x="866" y="1169"/>
                    </a:lnTo>
                    <a:lnTo>
                      <a:pt x="866" y="1075"/>
                    </a:lnTo>
                    <a:lnTo>
                      <a:pt x="887" y="1043"/>
                    </a:lnTo>
                    <a:lnTo>
                      <a:pt x="918" y="1033"/>
                    </a:lnTo>
                    <a:lnTo>
                      <a:pt x="950" y="1023"/>
                    </a:lnTo>
                    <a:lnTo>
                      <a:pt x="981" y="1012"/>
                    </a:lnTo>
                    <a:lnTo>
                      <a:pt x="1012" y="1002"/>
                    </a:lnTo>
                    <a:lnTo>
                      <a:pt x="1043" y="981"/>
                    </a:lnTo>
                    <a:lnTo>
                      <a:pt x="1064" y="950"/>
                    </a:lnTo>
                    <a:lnTo>
                      <a:pt x="1085" y="918"/>
                    </a:lnTo>
                    <a:lnTo>
                      <a:pt x="1096" y="887"/>
                    </a:lnTo>
                    <a:lnTo>
                      <a:pt x="1106" y="856"/>
                    </a:lnTo>
                    <a:lnTo>
                      <a:pt x="1137" y="824"/>
                    </a:lnTo>
                    <a:lnTo>
                      <a:pt x="1158" y="793"/>
                    </a:lnTo>
                    <a:lnTo>
                      <a:pt x="1190" y="783"/>
                    </a:lnTo>
                    <a:lnTo>
                      <a:pt x="1221" y="772"/>
                    </a:lnTo>
                    <a:lnTo>
                      <a:pt x="1252" y="772"/>
                    </a:lnTo>
                    <a:lnTo>
                      <a:pt x="1283" y="783"/>
                    </a:lnTo>
                    <a:lnTo>
                      <a:pt x="1315" y="793"/>
                    </a:lnTo>
                    <a:lnTo>
                      <a:pt x="1346" y="803"/>
                    </a:lnTo>
                    <a:lnTo>
                      <a:pt x="1377" y="814"/>
                    </a:lnTo>
                    <a:lnTo>
                      <a:pt x="1409" y="814"/>
                    </a:lnTo>
                    <a:lnTo>
                      <a:pt x="1440" y="814"/>
                    </a:lnTo>
                    <a:lnTo>
                      <a:pt x="1471" y="814"/>
                    </a:lnTo>
                    <a:lnTo>
                      <a:pt x="1503" y="793"/>
                    </a:lnTo>
                    <a:lnTo>
                      <a:pt x="1534" y="772"/>
                    </a:lnTo>
                    <a:lnTo>
                      <a:pt x="1565" y="762"/>
                    </a:lnTo>
                    <a:lnTo>
                      <a:pt x="1597" y="762"/>
                    </a:lnTo>
                    <a:lnTo>
                      <a:pt x="1628" y="762"/>
                    </a:lnTo>
                    <a:lnTo>
                      <a:pt x="1659" y="762"/>
                    </a:lnTo>
                    <a:lnTo>
                      <a:pt x="1690" y="783"/>
                    </a:lnTo>
                    <a:lnTo>
                      <a:pt x="1722" y="793"/>
                    </a:lnTo>
                    <a:lnTo>
                      <a:pt x="1732" y="824"/>
                    </a:lnTo>
                    <a:lnTo>
                      <a:pt x="1732" y="856"/>
                    </a:lnTo>
                    <a:lnTo>
                      <a:pt x="1732" y="887"/>
                    </a:lnTo>
                    <a:lnTo>
                      <a:pt x="1732" y="918"/>
                    </a:lnTo>
                    <a:lnTo>
                      <a:pt x="1732" y="950"/>
                    </a:lnTo>
                    <a:lnTo>
                      <a:pt x="1743" y="981"/>
                    </a:lnTo>
                    <a:lnTo>
                      <a:pt x="1763" y="1012"/>
                    </a:lnTo>
                    <a:lnTo>
                      <a:pt x="1784" y="1043"/>
                    </a:lnTo>
                    <a:lnTo>
                      <a:pt x="1805" y="1075"/>
                    </a:lnTo>
                    <a:lnTo>
                      <a:pt x="1837" y="1096"/>
                    </a:lnTo>
                    <a:lnTo>
                      <a:pt x="1857" y="1127"/>
                    </a:lnTo>
                    <a:lnTo>
                      <a:pt x="1889" y="1148"/>
                    </a:lnTo>
                    <a:lnTo>
                      <a:pt x="1920" y="1169"/>
                    </a:lnTo>
                    <a:lnTo>
                      <a:pt x="1941" y="1200"/>
                    </a:lnTo>
                    <a:lnTo>
                      <a:pt x="1962" y="1231"/>
                    </a:lnTo>
                    <a:lnTo>
                      <a:pt x="1983" y="1263"/>
                    </a:lnTo>
                    <a:lnTo>
                      <a:pt x="2014" y="1283"/>
                    </a:lnTo>
                    <a:lnTo>
                      <a:pt x="2035" y="1315"/>
                    </a:lnTo>
                    <a:lnTo>
                      <a:pt x="2045" y="1346"/>
                    </a:lnTo>
                    <a:lnTo>
                      <a:pt x="2066" y="1377"/>
                    </a:lnTo>
                    <a:lnTo>
                      <a:pt x="2077" y="1409"/>
                    </a:lnTo>
                    <a:lnTo>
                      <a:pt x="2087" y="1440"/>
                    </a:lnTo>
                    <a:lnTo>
                      <a:pt x="2097" y="1471"/>
                    </a:lnTo>
                    <a:lnTo>
                      <a:pt x="2097" y="1503"/>
                    </a:lnTo>
                    <a:lnTo>
                      <a:pt x="2097" y="1534"/>
                    </a:lnTo>
                    <a:lnTo>
                      <a:pt x="2097" y="1565"/>
                    </a:lnTo>
                    <a:lnTo>
                      <a:pt x="2097" y="1597"/>
                    </a:lnTo>
                    <a:lnTo>
                      <a:pt x="2129" y="1628"/>
                    </a:lnTo>
                    <a:lnTo>
                      <a:pt x="2160" y="1649"/>
                    </a:lnTo>
                    <a:lnTo>
                      <a:pt x="2191" y="1649"/>
                    </a:lnTo>
                    <a:lnTo>
                      <a:pt x="2212" y="1617"/>
                    </a:lnTo>
                    <a:lnTo>
                      <a:pt x="2223" y="1586"/>
                    </a:lnTo>
                    <a:lnTo>
                      <a:pt x="2233" y="1555"/>
                    </a:lnTo>
                    <a:lnTo>
                      <a:pt x="2233" y="1523"/>
                    </a:lnTo>
                    <a:lnTo>
                      <a:pt x="2223" y="1492"/>
                    </a:lnTo>
                    <a:lnTo>
                      <a:pt x="2223" y="1461"/>
                    </a:lnTo>
                    <a:lnTo>
                      <a:pt x="2223" y="1430"/>
                    </a:lnTo>
                    <a:lnTo>
                      <a:pt x="2223" y="1398"/>
                    </a:lnTo>
                    <a:lnTo>
                      <a:pt x="2254" y="1388"/>
                    </a:lnTo>
                    <a:lnTo>
                      <a:pt x="2285" y="1388"/>
                    </a:lnTo>
                    <a:lnTo>
                      <a:pt x="2317" y="1398"/>
                    </a:lnTo>
                    <a:lnTo>
                      <a:pt x="2348" y="1409"/>
                    </a:lnTo>
                    <a:lnTo>
                      <a:pt x="2358" y="1377"/>
                    </a:lnTo>
                    <a:lnTo>
                      <a:pt x="2358" y="1346"/>
                    </a:lnTo>
                    <a:lnTo>
                      <a:pt x="2348" y="1315"/>
                    </a:lnTo>
                    <a:lnTo>
                      <a:pt x="2337" y="1283"/>
                    </a:lnTo>
                    <a:lnTo>
                      <a:pt x="2306" y="1273"/>
                    </a:lnTo>
                    <a:lnTo>
                      <a:pt x="2275" y="1242"/>
                    </a:lnTo>
                    <a:lnTo>
                      <a:pt x="2254" y="1210"/>
                    </a:lnTo>
                    <a:lnTo>
                      <a:pt x="2223" y="1190"/>
                    </a:lnTo>
                    <a:lnTo>
                      <a:pt x="2202" y="1158"/>
                    </a:lnTo>
                    <a:lnTo>
                      <a:pt x="2170" y="1137"/>
                    </a:lnTo>
                    <a:lnTo>
                      <a:pt x="2139" y="1117"/>
                    </a:lnTo>
                    <a:lnTo>
                      <a:pt x="2118" y="1085"/>
                    </a:lnTo>
                    <a:lnTo>
                      <a:pt x="2108" y="1054"/>
                    </a:lnTo>
                    <a:lnTo>
                      <a:pt x="2097" y="1023"/>
                    </a:lnTo>
                    <a:lnTo>
                      <a:pt x="2087" y="991"/>
                    </a:lnTo>
                    <a:lnTo>
                      <a:pt x="2066" y="960"/>
                    </a:lnTo>
                    <a:lnTo>
                      <a:pt x="2045" y="929"/>
                    </a:lnTo>
                    <a:lnTo>
                      <a:pt x="2014" y="897"/>
                    </a:lnTo>
                    <a:lnTo>
                      <a:pt x="2003" y="866"/>
                    </a:lnTo>
                    <a:lnTo>
                      <a:pt x="1983" y="835"/>
                    </a:lnTo>
                    <a:lnTo>
                      <a:pt x="1962" y="803"/>
                    </a:lnTo>
                    <a:lnTo>
                      <a:pt x="1941" y="772"/>
                    </a:lnTo>
                    <a:lnTo>
                      <a:pt x="1920" y="741"/>
                    </a:lnTo>
                    <a:lnTo>
                      <a:pt x="1899" y="710"/>
                    </a:lnTo>
                    <a:lnTo>
                      <a:pt x="1910" y="678"/>
                    </a:lnTo>
                    <a:lnTo>
                      <a:pt x="1941" y="668"/>
                    </a:lnTo>
                    <a:lnTo>
                      <a:pt x="1972" y="668"/>
                    </a:lnTo>
                    <a:lnTo>
                      <a:pt x="2003" y="668"/>
                    </a:lnTo>
                    <a:lnTo>
                      <a:pt x="2035" y="689"/>
                    </a:lnTo>
                    <a:lnTo>
                      <a:pt x="2056" y="720"/>
                    </a:lnTo>
                    <a:lnTo>
                      <a:pt x="2087" y="751"/>
                    </a:lnTo>
                    <a:lnTo>
                      <a:pt x="2108" y="783"/>
                    </a:lnTo>
                    <a:lnTo>
                      <a:pt x="2129" y="814"/>
                    </a:lnTo>
                    <a:lnTo>
                      <a:pt x="2139" y="845"/>
                    </a:lnTo>
                    <a:lnTo>
                      <a:pt x="2160" y="877"/>
                    </a:lnTo>
                    <a:lnTo>
                      <a:pt x="2191" y="908"/>
                    </a:lnTo>
                    <a:lnTo>
                      <a:pt x="2202" y="939"/>
                    </a:lnTo>
                    <a:lnTo>
                      <a:pt x="2233" y="970"/>
                    </a:lnTo>
                    <a:lnTo>
                      <a:pt x="2254" y="1002"/>
                    </a:lnTo>
                    <a:lnTo>
                      <a:pt x="2285" y="1033"/>
                    </a:lnTo>
                    <a:lnTo>
                      <a:pt x="2296" y="1064"/>
                    </a:lnTo>
                    <a:lnTo>
                      <a:pt x="2317" y="1096"/>
                    </a:lnTo>
                    <a:lnTo>
                      <a:pt x="2348" y="1127"/>
                    </a:lnTo>
                    <a:lnTo>
                      <a:pt x="2379" y="1158"/>
                    </a:lnTo>
                    <a:lnTo>
                      <a:pt x="2410" y="1190"/>
                    </a:lnTo>
                    <a:lnTo>
                      <a:pt x="2431" y="1221"/>
                    </a:lnTo>
                    <a:lnTo>
                      <a:pt x="2452" y="1252"/>
                    </a:lnTo>
                    <a:lnTo>
                      <a:pt x="2463" y="1283"/>
                    </a:lnTo>
                    <a:lnTo>
                      <a:pt x="2473" y="1315"/>
                    </a:lnTo>
                    <a:lnTo>
                      <a:pt x="2473" y="1346"/>
                    </a:lnTo>
                    <a:lnTo>
                      <a:pt x="2473" y="1377"/>
                    </a:lnTo>
                    <a:lnTo>
                      <a:pt x="2473" y="1409"/>
                    </a:lnTo>
                    <a:lnTo>
                      <a:pt x="2473" y="1440"/>
                    </a:lnTo>
                    <a:lnTo>
                      <a:pt x="2504" y="1461"/>
                    </a:lnTo>
                    <a:lnTo>
                      <a:pt x="2536" y="1482"/>
                    </a:lnTo>
                    <a:lnTo>
                      <a:pt x="2557" y="1513"/>
                    </a:lnTo>
                    <a:lnTo>
                      <a:pt x="2557" y="1544"/>
                    </a:lnTo>
                    <a:lnTo>
                      <a:pt x="2557" y="1576"/>
                    </a:lnTo>
                    <a:lnTo>
                      <a:pt x="2557" y="1607"/>
                    </a:lnTo>
                    <a:lnTo>
                      <a:pt x="2588" y="1628"/>
                    </a:lnTo>
                    <a:lnTo>
                      <a:pt x="2619" y="1649"/>
                    </a:lnTo>
                    <a:lnTo>
                      <a:pt x="2650" y="1670"/>
                    </a:lnTo>
                    <a:lnTo>
                      <a:pt x="2682" y="1690"/>
                    </a:lnTo>
                    <a:lnTo>
                      <a:pt x="2713" y="1711"/>
                    </a:lnTo>
                    <a:lnTo>
                      <a:pt x="2744" y="1711"/>
                    </a:lnTo>
                    <a:lnTo>
                      <a:pt x="2776" y="1711"/>
                    </a:lnTo>
                    <a:lnTo>
                      <a:pt x="2807" y="1701"/>
                    </a:lnTo>
                    <a:lnTo>
                      <a:pt x="2828" y="1670"/>
                    </a:lnTo>
                    <a:lnTo>
                      <a:pt x="2849" y="1638"/>
                    </a:lnTo>
                    <a:lnTo>
                      <a:pt x="2859" y="1607"/>
                    </a:lnTo>
                    <a:lnTo>
                      <a:pt x="2870" y="1576"/>
                    </a:lnTo>
                    <a:lnTo>
                      <a:pt x="2859" y="1544"/>
                    </a:lnTo>
                    <a:lnTo>
                      <a:pt x="2838" y="1513"/>
                    </a:lnTo>
                    <a:lnTo>
                      <a:pt x="2817" y="1482"/>
                    </a:lnTo>
                    <a:lnTo>
                      <a:pt x="2797" y="1450"/>
                    </a:lnTo>
                    <a:lnTo>
                      <a:pt x="2786" y="1419"/>
                    </a:lnTo>
                    <a:lnTo>
                      <a:pt x="2786" y="1388"/>
                    </a:lnTo>
                    <a:lnTo>
                      <a:pt x="2817" y="1357"/>
                    </a:lnTo>
                    <a:lnTo>
                      <a:pt x="2849" y="1336"/>
                    </a:lnTo>
                    <a:lnTo>
                      <a:pt x="2880" y="1325"/>
                    </a:lnTo>
                    <a:lnTo>
                      <a:pt x="2911" y="1315"/>
                    </a:lnTo>
                    <a:lnTo>
                      <a:pt x="2943" y="1294"/>
                    </a:lnTo>
                    <a:lnTo>
                      <a:pt x="2974" y="1273"/>
                    </a:lnTo>
                    <a:lnTo>
                      <a:pt x="2984" y="1190"/>
                    </a:lnTo>
                    <a:lnTo>
                      <a:pt x="2995" y="1106"/>
                    </a:lnTo>
                    <a:lnTo>
                      <a:pt x="3026" y="1096"/>
                    </a:lnTo>
                    <a:lnTo>
                      <a:pt x="3057" y="1096"/>
                    </a:lnTo>
                    <a:lnTo>
                      <a:pt x="3089" y="1096"/>
                    </a:lnTo>
                    <a:lnTo>
                      <a:pt x="3120" y="1106"/>
                    </a:lnTo>
                    <a:lnTo>
                      <a:pt x="3151" y="1127"/>
                    </a:lnTo>
                    <a:lnTo>
                      <a:pt x="3183" y="1148"/>
                    </a:lnTo>
                    <a:lnTo>
                      <a:pt x="3214" y="1158"/>
                    </a:lnTo>
                    <a:lnTo>
                      <a:pt x="3235" y="1127"/>
                    </a:lnTo>
                    <a:lnTo>
                      <a:pt x="3235" y="1096"/>
                    </a:lnTo>
                    <a:lnTo>
                      <a:pt x="3235" y="1064"/>
                    </a:lnTo>
                    <a:lnTo>
                      <a:pt x="3214" y="1033"/>
                    </a:lnTo>
                    <a:lnTo>
                      <a:pt x="3193" y="1002"/>
                    </a:lnTo>
                    <a:lnTo>
                      <a:pt x="3183" y="970"/>
                    </a:lnTo>
                    <a:lnTo>
                      <a:pt x="3183" y="939"/>
                    </a:lnTo>
                    <a:lnTo>
                      <a:pt x="3183" y="908"/>
                    </a:lnTo>
                    <a:lnTo>
                      <a:pt x="3183" y="877"/>
                    </a:lnTo>
                    <a:lnTo>
                      <a:pt x="3183" y="845"/>
                    </a:lnTo>
                    <a:lnTo>
                      <a:pt x="3183" y="814"/>
                    </a:lnTo>
                    <a:lnTo>
                      <a:pt x="3183" y="783"/>
                    </a:lnTo>
                    <a:lnTo>
                      <a:pt x="3183" y="751"/>
                    </a:lnTo>
                    <a:lnTo>
                      <a:pt x="3193" y="668"/>
                    </a:lnTo>
                    <a:lnTo>
                      <a:pt x="3193" y="637"/>
                    </a:lnTo>
                    <a:lnTo>
                      <a:pt x="3203" y="605"/>
                    </a:lnTo>
                    <a:lnTo>
                      <a:pt x="3235" y="574"/>
                    </a:lnTo>
                    <a:lnTo>
                      <a:pt x="3266" y="563"/>
                    </a:lnTo>
                    <a:lnTo>
                      <a:pt x="3297" y="543"/>
                    </a:lnTo>
                    <a:lnTo>
                      <a:pt x="3329" y="532"/>
                    </a:lnTo>
                    <a:lnTo>
                      <a:pt x="3360" y="522"/>
                    </a:lnTo>
                    <a:lnTo>
                      <a:pt x="3391" y="522"/>
                    </a:lnTo>
                    <a:lnTo>
                      <a:pt x="3423" y="522"/>
                    </a:lnTo>
                    <a:lnTo>
                      <a:pt x="3454" y="553"/>
                    </a:lnTo>
                    <a:lnTo>
                      <a:pt x="3475" y="584"/>
                    </a:lnTo>
                    <a:lnTo>
                      <a:pt x="3475" y="616"/>
                    </a:lnTo>
                    <a:lnTo>
                      <a:pt x="3496" y="647"/>
                    </a:lnTo>
                    <a:lnTo>
                      <a:pt x="3527" y="668"/>
                    </a:lnTo>
                    <a:lnTo>
                      <a:pt x="3558" y="699"/>
                    </a:lnTo>
                    <a:lnTo>
                      <a:pt x="3590" y="710"/>
                    </a:lnTo>
                    <a:lnTo>
                      <a:pt x="3621" y="710"/>
                    </a:lnTo>
                    <a:lnTo>
                      <a:pt x="3652" y="699"/>
                    </a:lnTo>
                    <a:lnTo>
                      <a:pt x="3673" y="668"/>
                    </a:lnTo>
                    <a:lnTo>
                      <a:pt x="3694" y="637"/>
                    </a:lnTo>
                    <a:lnTo>
                      <a:pt x="3704" y="605"/>
                    </a:lnTo>
                    <a:lnTo>
                      <a:pt x="3694" y="574"/>
                    </a:lnTo>
                    <a:lnTo>
                      <a:pt x="3673" y="543"/>
                    </a:lnTo>
                    <a:lnTo>
                      <a:pt x="3652" y="511"/>
                    </a:lnTo>
                    <a:lnTo>
                      <a:pt x="3652" y="480"/>
                    </a:lnTo>
                    <a:lnTo>
                      <a:pt x="3652" y="449"/>
                    </a:lnTo>
                    <a:lnTo>
                      <a:pt x="3673" y="417"/>
                    </a:lnTo>
                    <a:lnTo>
                      <a:pt x="3704" y="397"/>
                    </a:lnTo>
                    <a:lnTo>
                      <a:pt x="3736" y="386"/>
                    </a:lnTo>
                    <a:lnTo>
                      <a:pt x="3767" y="365"/>
                    </a:lnTo>
                    <a:lnTo>
                      <a:pt x="3777" y="397"/>
                    </a:lnTo>
                    <a:lnTo>
                      <a:pt x="3798" y="428"/>
                    </a:lnTo>
                    <a:lnTo>
                      <a:pt x="3819" y="459"/>
                    </a:lnTo>
                    <a:lnTo>
                      <a:pt x="3809" y="490"/>
                    </a:lnTo>
                    <a:lnTo>
                      <a:pt x="3788" y="522"/>
                    </a:lnTo>
                    <a:lnTo>
                      <a:pt x="3767" y="553"/>
                    </a:lnTo>
                    <a:lnTo>
                      <a:pt x="3767" y="584"/>
                    </a:lnTo>
                    <a:lnTo>
                      <a:pt x="3767" y="616"/>
                    </a:lnTo>
                    <a:lnTo>
                      <a:pt x="3798" y="637"/>
                    </a:lnTo>
                    <a:lnTo>
                      <a:pt x="3830" y="668"/>
                    </a:lnTo>
                    <a:lnTo>
                      <a:pt x="3861" y="678"/>
                    </a:lnTo>
                    <a:lnTo>
                      <a:pt x="3892" y="689"/>
                    </a:lnTo>
                    <a:lnTo>
                      <a:pt x="3923" y="710"/>
                    </a:lnTo>
                    <a:lnTo>
                      <a:pt x="3955" y="720"/>
                    </a:lnTo>
                    <a:lnTo>
                      <a:pt x="3986" y="730"/>
                    </a:lnTo>
                    <a:lnTo>
                      <a:pt x="4017" y="751"/>
                    </a:lnTo>
                    <a:lnTo>
                      <a:pt x="4049" y="783"/>
                    </a:lnTo>
                    <a:lnTo>
                      <a:pt x="4070" y="814"/>
                    </a:lnTo>
                    <a:lnTo>
                      <a:pt x="4090" y="845"/>
                    </a:lnTo>
                    <a:lnTo>
                      <a:pt x="4101" y="877"/>
                    </a:lnTo>
                    <a:lnTo>
                      <a:pt x="4080" y="908"/>
                    </a:lnTo>
                    <a:lnTo>
                      <a:pt x="4070" y="939"/>
                    </a:lnTo>
                    <a:lnTo>
                      <a:pt x="4038" y="950"/>
                    </a:lnTo>
                    <a:lnTo>
                      <a:pt x="4007" y="950"/>
                    </a:lnTo>
                    <a:lnTo>
                      <a:pt x="3976" y="950"/>
                    </a:lnTo>
                    <a:lnTo>
                      <a:pt x="3944" y="950"/>
                    </a:lnTo>
                    <a:lnTo>
                      <a:pt x="3913" y="950"/>
                    </a:lnTo>
                    <a:lnTo>
                      <a:pt x="3882" y="950"/>
                    </a:lnTo>
                    <a:lnTo>
                      <a:pt x="3850" y="950"/>
                    </a:lnTo>
                    <a:lnTo>
                      <a:pt x="3819" y="960"/>
                    </a:lnTo>
                    <a:lnTo>
                      <a:pt x="3788" y="960"/>
                    </a:lnTo>
                    <a:lnTo>
                      <a:pt x="3757" y="960"/>
                    </a:lnTo>
                    <a:lnTo>
                      <a:pt x="3725" y="960"/>
                    </a:lnTo>
                    <a:lnTo>
                      <a:pt x="3694" y="970"/>
                    </a:lnTo>
                    <a:lnTo>
                      <a:pt x="3663" y="981"/>
                    </a:lnTo>
                    <a:lnTo>
                      <a:pt x="3631" y="1002"/>
                    </a:lnTo>
                    <a:lnTo>
                      <a:pt x="3600" y="1012"/>
                    </a:lnTo>
                    <a:lnTo>
                      <a:pt x="3569" y="1033"/>
                    </a:lnTo>
                    <a:lnTo>
                      <a:pt x="3537" y="1064"/>
                    </a:lnTo>
                    <a:lnTo>
                      <a:pt x="3506" y="1085"/>
                    </a:lnTo>
                    <a:lnTo>
                      <a:pt x="3475" y="1106"/>
                    </a:lnTo>
                    <a:lnTo>
                      <a:pt x="3454" y="1137"/>
                    </a:lnTo>
                    <a:lnTo>
                      <a:pt x="3423" y="1158"/>
                    </a:lnTo>
                    <a:lnTo>
                      <a:pt x="3391" y="1179"/>
                    </a:lnTo>
                    <a:lnTo>
                      <a:pt x="3360" y="1190"/>
                    </a:lnTo>
                    <a:lnTo>
                      <a:pt x="3329" y="1200"/>
                    </a:lnTo>
                    <a:lnTo>
                      <a:pt x="3297" y="1221"/>
                    </a:lnTo>
                    <a:lnTo>
                      <a:pt x="3266" y="1252"/>
                    </a:lnTo>
                    <a:lnTo>
                      <a:pt x="3235" y="1273"/>
                    </a:lnTo>
                    <a:lnTo>
                      <a:pt x="3203" y="1283"/>
                    </a:lnTo>
                    <a:lnTo>
                      <a:pt x="3172" y="1294"/>
                    </a:lnTo>
                    <a:lnTo>
                      <a:pt x="3141" y="1304"/>
                    </a:lnTo>
                    <a:lnTo>
                      <a:pt x="3120" y="1336"/>
                    </a:lnTo>
                    <a:lnTo>
                      <a:pt x="3089" y="1357"/>
                    </a:lnTo>
                    <a:lnTo>
                      <a:pt x="3078" y="1388"/>
                    </a:lnTo>
                    <a:lnTo>
                      <a:pt x="3057" y="1419"/>
                    </a:lnTo>
                    <a:lnTo>
                      <a:pt x="3057" y="1450"/>
                    </a:lnTo>
                    <a:lnTo>
                      <a:pt x="3068" y="1482"/>
                    </a:lnTo>
                    <a:lnTo>
                      <a:pt x="3078" y="1513"/>
                    </a:lnTo>
                    <a:lnTo>
                      <a:pt x="3089" y="1544"/>
                    </a:lnTo>
                    <a:lnTo>
                      <a:pt x="3120" y="1565"/>
                    </a:lnTo>
                    <a:lnTo>
                      <a:pt x="3130" y="1597"/>
                    </a:lnTo>
                    <a:lnTo>
                      <a:pt x="3151" y="1628"/>
                    </a:lnTo>
                    <a:lnTo>
                      <a:pt x="3172" y="1659"/>
                    </a:lnTo>
                    <a:lnTo>
                      <a:pt x="3203" y="1690"/>
                    </a:lnTo>
                    <a:lnTo>
                      <a:pt x="3235" y="1711"/>
                    </a:lnTo>
                    <a:lnTo>
                      <a:pt x="3245" y="1743"/>
                    </a:lnTo>
                    <a:lnTo>
                      <a:pt x="3277" y="1763"/>
                    </a:lnTo>
                    <a:lnTo>
                      <a:pt x="3308" y="1763"/>
                    </a:lnTo>
                    <a:lnTo>
                      <a:pt x="3339" y="1763"/>
                    </a:lnTo>
                    <a:lnTo>
                      <a:pt x="3370" y="1763"/>
                    </a:lnTo>
                    <a:lnTo>
                      <a:pt x="3402" y="1763"/>
                    </a:lnTo>
                    <a:lnTo>
                      <a:pt x="3433" y="1753"/>
                    </a:lnTo>
                    <a:lnTo>
                      <a:pt x="3464" y="1743"/>
                    </a:lnTo>
                    <a:lnTo>
                      <a:pt x="3496" y="1743"/>
                    </a:lnTo>
                    <a:lnTo>
                      <a:pt x="3527" y="1743"/>
                    </a:lnTo>
                    <a:lnTo>
                      <a:pt x="3558" y="1753"/>
                    </a:lnTo>
                    <a:lnTo>
                      <a:pt x="3590" y="1763"/>
                    </a:lnTo>
                    <a:lnTo>
                      <a:pt x="3621" y="1774"/>
                    </a:lnTo>
                    <a:lnTo>
                      <a:pt x="3652" y="1774"/>
                    </a:lnTo>
                    <a:lnTo>
                      <a:pt x="3683" y="1774"/>
                    </a:lnTo>
                    <a:lnTo>
                      <a:pt x="3704" y="1743"/>
                    </a:lnTo>
                    <a:lnTo>
                      <a:pt x="3725" y="1711"/>
                    </a:lnTo>
                    <a:lnTo>
                      <a:pt x="3736" y="1680"/>
                    </a:lnTo>
                    <a:lnTo>
                      <a:pt x="3757" y="1649"/>
                    </a:lnTo>
                    <a:lnTo>
                      <a:pt x="3788" y="1628"/>
                    </a:lnTo>
                    <a:lnTo>
                      <a:pt x="3819" y="1617"/>
                    </a:lnTo>
                    <a:lnTo>
                      <a:pt x="3830" y="1649"/>
                    </a:lnTo>
                    <a:lnTo>
                      <a:pt x="3830" y="1680"/>
                    </a:lnTo>
                    <a:lnTo>
                      <a:pt x="3819" y="1711"/>
                    </a:lnTo>
                    <a:lnTo>
                      <a:pt x="3809" y="1743"/>
                    </a:lnTo>
                    <a:lnTo>
                      <a:pt x="3830" y="1774"/>
                    </a:lnTo>
                    <a:lnTo>
                      <a:pt x="3861" y="1795"/>
                    </a:lnTo>
                    <a:lnTo>
                      <a:pt x="3882" y="1826"/>
                    </a:lnTo>
                    <a:lnTo>
                      <a:pt x="3892" y="1857"/>
                    </a:lnTo>
                    <a:lnTo>
                      <a:pt x="3913" y="1889"/>
                    </a:lnTo>
                    <a:lnTo>
                      <a:pt x="3913" y="1920"/>
                    </a:lnTo>
                    <a:lnTo>
                      <a:pt x="3913" y="1951"/>
                    </a:lnTo>
                    <a:lnTo>
                      <a:pt x="3903" y="1983"/>
                    </a:lnTo>
                    <a:lnTo>
                      <a:pt x="3903" y="2014"/>
                    </a:lnTo>
                    <a:lnTo>
                      <a:pt x="3903" y="2045"/>
                    </a:lnTo>
                    <a:lnTo>
                      <a:pt x="3882" y="2077"/>
                    </a:lnTo>
                    <a:lnTo>
                      <a:pt x="3850" y="2097"/>
                    </a:lnTo>
                    <a:lnTo>
                      <a:pt x="3819" y="2118"/>
                    </a:lnTo>
                    <a:lnTo>
                      <a:pt x="3788" y="2150"/>
                    </a:lnTo>
                    <a:lnTo>
                      <a:pt x="3757" y="2170"/>
                    </a:lnTo>
                    <a:lnTo>
                      <a:pt x="3725" y="2191"/>
                    </a:lnTo>
                    <a:lnTo>
                      <a:pt x="3694" y="2212"/>
                    </a:lnTo>
                    <a:lnTo>
                      <a:pt x="3663" y="2233"/>
                    </a:lnTo>
                    <a:lnTo>
                      <a:pt x="3631" y="2264"/>
                    </a:lnTo>
                    <a:lnTo>
                      <a:pt x="3600" y="2285"/>
                    </a:lnTo>
                    <a:lnTo>
                      <a:pt x="3590" y="2317"/>
                    </a:lnTo>
                    <a:lnTo>
                      <a:pt x="3569" y="2348"/>
                    </a:lnTo>
                    <a:lnTo>
                      <a:pt x="3548" y="2379"/>
                    </a:lnTo>
                    <a:lnTo>
                      <a:pt x="3527" y="2410"/>
                    </a:lnTo>
                    <a:lnTo>
                      <a:pt x="3506" y="2442"/>
                    </a:lnTo>
                    <a:lnTo>
                      <a:pt x="3485" y="2473"/>
                    </a:lnTo>
                    <a:lnTo>
                      <a:pt x="3475" y="2504"/>
                    </a:lnTo>
                    <a:lnTo>
                      <a:pt x="3443" y="2515"/>
                    </a:lnTo>
                    <a:lnTo>
                      <a:pt x="3412" y="2515"/>
                    </a:lnTo>
                    <a:lnTo>
                      <a:pt x="3381" y="2515"/>
                    </a:lnTo>
                    <a:lnTo>
                      <a:pt x="3350" y="2515"/>
                    </a:lnTo>
                    <a:lnTo>
                      <a:pt x="3318" y="2504"/>
                    </a:lnTo>
                    <a:lnTo>
                      <a:pt x="3287" y="2504"/>
                    </a:lnTo>
                    <a:lnTo>
                      <a:pt x="3256" y="2483"/>
                    </a:lnTo>
                    <a:lnTo>
                      <a:pt x="3224" y="2463"/>
                    </a:lnTo>
                    <a:lnTo>
                      <a:pt x="3193" y="2442"/>
                    </a:lnTo>
                    <a:lnTo>
                      <a:pt x="3162" y="2442"/>
                    </a:lnTo>
                    <a:lnTo>
                      <a:pt x="3130" y="2442"/>
                    </a:lnTo>
                    <a:lnTo>
                      <a:pt x="3099" y="2442"/>
                    </a:lnTo>
                    <a:lnTo>
                      <a:pt x="3068" y="2452"/>
                    </a:lnTo>
                    <a:lnTo>
                      <a:pt x="3047" y="2483"/>
                    </a:lnTo>
                    <a:lnTo>
                      <a:pt x="3016" y="2504"/>
                    </a:lnTo>
                    <a:lnTo>
                      <a:pt x="2984" y="2504"/>
                    </a:lnTo>
                    <a:lnTo>
                      <a:pt x="2901" y="2504"/>
                    </a:lnTo>
                    <a:lnTo>
                      <a:pt x="2870" y="2504"/>
                    </a:lnTo>
                    <a:lnTo>
                      <a:pt x="2838" y="2504"/>
                    </a:lnTo>
                    <a:lnTo>
                      <a:pt x="2807" y="2504"/>
                    </a:lnTo>
                    <a:lnTo>
                      <a:pt x="2776" y="2504"/>
                    </a:lnTo>
                    <a:lnTo>
                      <a:pt x="2744" y="2494"/>
                    </a:lnTo>
                    <a:lnTo>
                      <a:pt x="2713" y="2483"/>
                    </a:lnTo>
                    <a:lnTo>
                      <a:pt x="2682" y="2452"/>
                    </a:lnTo>
                    <a:lnTo>
                      <a:pt x="2650" y="2431"/>
                    </a:lnTo>
                    <a:lnTo>
                      <a:pt x="2619" y="2410"/>
                    </a:lnTo>
                    <a:lnTo>
                      <a:pt x="2588" y="2410"/>
                    </a:lnTo>
                    <a:lnTo>
                      <a:pt x="2557" y="2400"/>
                    </a:lnTo>
                    <a:lnTo>
                      <a:pt x="2525" y="2400"/>
                    </a:lnTo>
                    <a:lnTo>
                      <a:pt x="2494" y="2400"/>
                    </a:lnTo>
                    <a:lnTo>
                      <a:pt x="2463" y="2400"/>
                    </a:lnTo>
                    <a:lnTo>
                      <a:pt x="2379" y="2400"/>
                    </a:lnTo>
                    <a:lnTo>
                      <a:pt x="2348" y="2400"/>
                    </a:lnTo>
                    <a:lnTo>
                      <a:pt x="2317" y="2400"/>
                    </a:lnTo>
                    <a:lnTo>
                      <a:pt x="2285" y="2400"/>
                    </a:lnTo>
                    <a:lnTo>
                      <a:pt x="2254" y="2400"/>
                    </a:lnTo>
                    <a:lnTo>
                      <a:pt x="2223" y="2400"/>
                    </a:lnTo>
                    <a:lnTo>
                      <a:pt x="2191" y="2410"/>
                    </a:lnTo>
                    <a:lnTo>
                      <a:pt x="2160" y="2410"/>
                    </a:lnTo>
                    <a:lnTo>
                      <a:pt x="2129" y="2421"/>
                    </a:lnTo>
                    <a:lnTo>
                      <a:pt x="2097" y="2431"/>
                    </a:lnTo>
                    <a:lnTo>
                      <a:pt x="2087" y="2463"/>
                    </a:lnTo>
                    <a:lnTo>
                      <a:pt x="2087" y="2494"/>
                    </a:lnTo>
                    <a:lnTo>
                      <a:pt x="2087" y="2525"/>
                    </a:lnTo>
                    <a:lnTo>
                      <a:pt x="2087" y="2557"/>
                    </a:lnTo>
                    <a:lnTo>
                      <a:pt x="2056" y="2577"/>
                    </a:lnTo>
                    <a:lnTo>
                      <a:pt x="2024" y="2567"/>
                    </a:lnTo>
                    <a:lnTo>
                      <a:pt x="1993" y="2546"/>
                    </a:lnTo>
                    <a:lnTo>
                      <a:pt x="1972" y="2515"/>
                    </a:lnTo>
                    <a:lnTo>
                      <a:pt x="1951" y="2483"/>
                    </a:lnTo>
                    <a:lnTo>
                      <a:pt x="1920" y="2452"/>
                    </a:lnTo>
                    <a:lnTo>
                      <a:pt x="1889" y="2431"/>
                    </a:lnTo>
                    <a:lnTo>
                      <a:pt x="1857" y="2410"/>
                    </a:lnTo>
                    <a:lnTo>
                      <a:pt x="1826" y="2390"/>
                    </a:lnTo>
                    <a:lnTo>
                      <a:pt x="1805" y="2358"/>
                    </a:lnTo>
                    <a:lnTo>
                      <a:pt x="1774" y="2337"/>
                    </a:lnTo>
                    <a:lnTo>
                      <a:pt x="1743" y="2306"/>
                    </a:lnTo>
                    <a:lnTo>
                      <a:pt x="1722" y="2275"/>
                    </a:lnTo>
                    <a:lnTo>
                      <a:pt x="1690" y="2264"/>
                    </a:lnTo>
                    <a:lnTo>
                      <a:pt x="1659" y="2254"/>
                    </a:lnTo>
                    <a:lnTo>
                      <a:pt x="1628" y="2254"/>
                    </a:lnTo>
                    <a:lnTo>
                      <a:pt x="1597" y="2254"/>
                    </a:lnTo>
                    <a:lnTo>
                      <a:pt x="1513" y="2254"/>
                    </a:lnTo>
                    <a:lnTo>
                      <a:pt x="1482" y="2233"/>
                    </a:lnTo>
                    <a:lnTo>
                      <a:pt x="1471" y="2202"/>
                    </a:lnTo>
                    <a:lnTo>
                      <a:pt x="1471" y="2170"/>
                    </a:lnTo>
                    <a:lnTo>
                      <a:pt x="1461" y="2139"/>
                    </a:lnTo>
                    <a:lnTo>
                      <a:pt x="1461" y="2108"/>
                    </a:lnTo>
                    <a:lnTo>
                      <a:pt x="1461" y="2077"/>
                    </a:lnTo>
                    <a:lnTo>
                      <a:pt x="1461" y="2045"/>
                    </a:lnTo>
                    <a:lnTo>
                      <a:pt x="1461" y="2014"/>
                    </a:lnTo>
                    <a:lnTo>
                      <a:pt x="1461" y="1983"/>
                    </a:lnTo>
                    <a:lnTo>
                      <a:pt x="1461" y="1951"/>
                    </a:lnTo>
                    <a:lnTo>
                      <a:pt x="1450" y="1920"/>
                    </a:lnTo>
                    <a:lnTo>
                      <a:pt x="1440" y="1889"/>
                    </a:lnTo>
                    <a:lnTo>
                      <a:pt x="1440" y="1857"/>
                    </a:lnTo>
                    <a:lnTo>
                      <a:pt x="1419" y="1826"/>
                    </a:lnTo>
                    <a:lnTo>
                      <a:pt x="1388" y="1805"/>
                    </a:lnTo>
                    <a:lnTo>
                      <a:pt x="1357" y="1805"/>
                    </a:lnTo>
                    <a:lnTo>
                      <a:pt x="1325" y="1805"/>
                    </a:lnTo>
                    <a:lnTo>
                      <a:pt x="1294" y="1805"/>
                    </a:lnTo>
                    <a:lnTo>
                      <a:pt x="1210" y="1805"/>
                    </a:lnTo>
                    <a:lnTo>
                      <a:pt x="1179" y="1816"/>
                    </a:lnTo>
                    <a:lnTo>
                      <a:pt x="1096" y="1816"/>
                    </a:lnTo>
                    <a:lnTo>
                      <a:pt x="1064" y="1826"/>
                    </a:lnTo>
                    <a:lnTo>
                      <a:pt x="1033" y="1826"/>
                    </a:lnTo>
                    <a:lnTo>
                      <a:pt x="1002" y="1826"/>
                    </a:lnTo>
                    <a:lnTo>
                      <a:pt x="970" y="1826"/>
                    </a:lnTo>
                    <a:lnTo>
                      <a:pt x="939" y="1826"/>
                    </a:lnTo>
                    <a:lnTo>
                      <a:pt x="908" y="1805"/>
                    </a:lnTo>
                    <a:lnTo>
                      <a:pt x="877" y="1784"/>
                    </a:lnTo>
                    <a:lnTo>
                      <a:pt x="845" y="1763"/>
                    </a:lnTo>
                    <a:lnTo>
                      <a:pt x="814" y="1732"/>
                    </a:lnTo>
                    <a:lnTo>
                      <a:pt x="783" y="1722"/>
                    </a:lnTo>
                    <a:lnTo>
                      <a:pt x="751" y="1711"/>
                    </a:lnTo>
                    <a:lnTo>
                      <a:pt x="678" y="1701"/>
                    </a:lnTo>
                    <a:lnTo>
                      <a:pt x="605" y="1701"/>
                    </a:lnTo>
                    <a:lnTo>
                      <a:pt x="522" y="1690"/>
                    </a:lnTo>
                    <a:lnTo>
                      <a:pt x="490" y="1680"/>
                    </a:lnTo>
                    <a:lnTo>
                      <a:pt x="459" y="1680"/>
                    </a:lnTo>
                    <a:lnTo>
                      <a:pt x="428" y="1649"/>
                    </a:lnTo>
                    <a:lnTo>
                      <a:pt x="407" y="1617"/>
                    </a:lnTo>
                    <a:lnTo>
                      <a:pt x="376" y="1597"/>
                    </a:lnTo>
                    <a:lnTo>
                      <a:pt x="344" y="1576"/>
                    </a:lnTo>
                    <a:lnTo>
                      <a:pt x="313" y="1576"/>
                    </a:lnTo>
                    <a:lnTo>
                      <a:pt x="282" y="1576"/>
                    </a:lnTo>
                    <a:lnTo>
                      <a:pt x="209" y="1576"/>
                    </a:lnTo>
                    <a:lnTo>
                      <a:pt x="177" y="1586"/>
                    </a:lnTo>
                    <a:lnTo>
                      <a:pt x="146" y="1597"/>
                    </a:lnTo>
                    <a:lnTo>
                      <a:pt x="125" y="1628"/>
                    </a:lnTo>
                    <a:lnTo>
                      <a:pt x="104" y="1659"/>
                    </a:lnTo>
                    <a:lnTo>
                      <a:pt x="73" y="1690"/>
                    </a:lnTo>
                    <a:lnTo>
                      <a:pt x="52" y="1722"/>
                    </a:lnTo>
                    <a:lnTo>
                      <a:pt x="21" y="1743"/>
                    </a:lnTo>
                    <a:lnTo>
                      <a:pt x="0" y="1774"/>
                    </a:lnTo>
                    <a:lnTo>
                      <a:pt x="0" y="1743"/>
                    </a:lnTo>
                    <a:lnTo>
                      <a:pt x="0" y="1711"/>
                    </a:lnTo>
                    <a:lnTo>
                      <a:pt x="0" y="1680"/>
                    </a:lnTo>
                    <a:lnTo>
                      <a:pt x="0" y="1649"/>
                    </a:lnTo>
                    <a:lnTo>
                      <a:pt x="0" y="1617"/>
                    </a:lnTo>
                    <a:lnTo>
                      <a:pt x="0" y="1534"/>
                    </a:lnTo>
                    <a:lnTo>
                      <a:pt x="0" y="1440"/>
                    </a:lnTo>
                    <a:lnTo>
                      <a:pt x="0" y="1357"/>
                    </a:lnTo>
                    <a:lnTo>
                      <a:pt x="0" y="1263"/>
                    </a:lnTo>
                    <a:lnTo>
                      <a:pt x="0" y="1169"/>
                    </a:lnTo>
                    <a:lnTo>
                      <a:pt x="0" y="1075"/>
                    </a:lnTo>
                    <a:lnTo>
                      <a:pt x="0" y="1043"/>
                    </a:lnTo>
                    <a:lnTo>
                      <a:pt x="0" y="1012"/>
                    </a:lnTo>
                    <a:lnTo>
                      <a:pt x="0" y="981"/>
                    </a:lnTo>
                    <a:lnTo>
                      <a:pt x="0" y="908"/>
                    </a:lnTo>
                    <a:lnTo>
                      <a:pt x="0" y="814"/>
                    </a:lnTo>
                    <a:lnTo>
                      <a:pt x="0" y="730"/>
                    </a:lnTo>
                    <a:lnTo>
                      <a:pt x="0" y="657"/>
                    </a:lnTo>
                    <a:lnTo>
                      <a:pt x="0" y="584"/>
                    </a:lnTo>
                    <a:lnTo>
                      <a:pt x="0" y="501"/>
                    </a:lnTo>
                    <a:lnTo>
                      <a:pt x="0" y="417"/>
                    </a:lnTo>
                    <a:lnTo>
                      <a:pt x="0" y="323"/>
                    </a:lnTo>
                    <a:lnTo>
                      <a:pt x="0" y="230"/>
                    </a:lnTo>
                    <a:lnTo>
                      <a:pt x="0" y="136"/>
                    </a:lnTo>
                    <a:lnTo>
                      <a:pt x="0" y="104"/>
                    </a:lnTo>
                    <a:lnTo>
                      <a:pt x="0" y="73"/>
                    </a:lnTo>
                    <a:lnTo>
                      <a:pt x="0" y="42"/>
                    </a:lnTo>
                    <a:lnTo>
                      <a:pt x="31" y="21"/>
                    </a:lnTo>
                    <a:lnTo>
                      <a:pt x="63" y="21"/>
                    </a:lnTo>
                    <a:lnTo>
                      <a:pt x="94" y="21"/>
                    </a:lnTo>
                    <a:lnTo>
                      <a:pt x="125" y="21"/>
                    </a:lnTo>
                    <a:lnTo>
                      <a:pt x="157" y="21"/>
                    </a:lnTo>
                    <a:lnTo>
                      <a:pt x="240" y="21"/>
                    </a:lnTo>
                    <a:lnTo>
                      <a:pt x="313" y="21"/>
                    </a:lnTo>
                    <a:lnTo>
                      <a:pt x="397" y="21"/>
                    </a:lnTo>
                    <a:lnTo>
                      <a:pt x="490" y="21"/>
                    </a:lnTo>
                    <a:lnTo>
                      <a:pt x="563" y="21"/>
                    </a:lnTo>
                    <a:lnTo>
                      <a:pt x="647" y="21"/>
                    </a:lnTo>
                    <a:lnTo>
                      <a:pt x="720" y="21"/>
                    </a:lnTo>
                    <a:lnTo>
                      <a:pt x="751" y="21"/>
                    </a:lnTo>
                    <a:lnTo>
                      <a:pt x="783" y="21"/>
                    </a:lnTo>
                    <a:lnTo>
                      <a:pt x="720" y="0"/>
                    </a:lnTo>
                  </a:path>
                </a:pathLst>
              </a:custGeom>
              <a:solidFill>
                <a:srgbClr val="114FFB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9946" name="Line 10"/>
              <p:cNvSpPr>
                <a:spLocks noChangeShapeType="1"/>
              </p:cNvSpPr>
              <p:nvPr/>
            </p:nvSpPr>
            <p:spPr bwMode="auto">
              <a:xfrm>
                <a:off x="244" y="3633"/>
                <a:ext cx="760" cy="0"/>
              </a:xfrm>
              <a:prstGeom prst="line">
                <a:avLst/>
              </a:prstGeom>
              <a:noFill/>
              <a:ln w="31750">
                <a:solidFill>
                  <a:srgbClr val="FAFD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9947" name="Rectangle 11"/>
              <p:cNvSpPr>
                <a:spLocks noChangeArrowheads="1"/>
              </p:cNvSpPr>
              <p:nvPr/>
            </p:nvSpPr>
            <p:spPr bwMode="auto">
              <a:xfrm>
                <a:off x="1094" y="3008"/>
                <a:ext cx="2741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9948" name="Rectangle 12"/>
              <p:cNvSpPr>
                <a:spLocks noChangeArrowheads="1"/>
              </p:cNvSpPr>
              <p:nvPr/>
            </p:nvSpPr>
            <p:spPr bwMode="auto">
              <a:xfrm>
                <a:off x="1047" y="3441"/>
                <a:ext cx="2763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600" u="none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Narrow" pitchFamily="34" charset="0"/>
                  </a:rPr>
                  <a:t>3rd Missionary Journey</a:t>
                </a:r>
              </a:p>
            </p:txBody>
          </p:sp>
          <p:sp>
            <p:nvSpPr>
              <p:cNvPr id="39949" name="Rectangle 13"/>
              <p:cNvSpPr>
                <a:spLocks noChangeArrowheads="1"/>
              </p:cNvSpPr>
              <p:nvPr/>
            </p:nvSpPr>
            <p:spPr bwMode="auto">
              <a:xfrm>
                <a:off x="3783" y="2145"/>
                <a:ext cx="731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600" u="none">
                    <a:solidFill>
                      <a:srgbClr val="F6BF6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Narrow" pitchFamily="34" charset="0"/>
                  </a:rPr>
                  <a:t>Israel</a:t>
                </a:r>
              </a:p>
            </p:txBody>
          </p:sp>
          <p:sp>
            <p:nvSpPr>
              <p:cNvPr id="39951" name="Rectangle 15"/>
              <p:cNvSpPr>
                <a:spLocks noChangeArrowheads="1"/>
              </p:cNvSpPr>
              <p:nvPr/>
            </p:nvSpPr>
            <p:spPr bwMode="auto">
              <a:xfrm>
                <a:off x="3735" y="2440"/>
                <a:ext cx="1293" cy="3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200" b="0" u="none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Jerusalem</a:t>
                </a:r>
              </a:p>
            </p:txBody>
          </p:sp>
          <p:sp>
            <p:nvSpPr>
              <p:cNvPr id="39952" name="Rectangle 16"/>
              <p:cNvSpPr>
                <a:spLocks noChangeArrowheads="1"/>
              </p:cNvSpPr>
              <p:nvPr/>
            </p:nvSpPr>
            <p:spPr bwMode="auto">
              <a:xfrm>
                <a:off x="3015" y="2856"/>
                <a:ext cx="605" cy="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2400" b="0" u="none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Egypt</a:t>
                </a:r>
              </a:p>
            </p:txBody>
          </p:sp>
          <p:sp>
            <p:nvSpPr>
              <p:cNvPr id="39953" name="Rectangle 17"/>
              <p:cNvSpPr>
                <a:spLocks noChangeArrowheads="1"/>
              </p:cNvSpPr>
              <p:nvPr/>
            </p:nvSpPr>
            <p:spPr bwMode="auto">
              <a:xfrm>
                <a:off x="432" y="180"/>
                <a:ext cx="5280" cy="7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 anchor="ctr"/>
              <a:lstStyle/>
              <a:p>
                <a:pPr algn="ctr"/>
                <a:r>
                  <a:rPr lang="en-US">
                    <a:solidFill>
                      <a:srgbClr val="F6BF6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rPr>
                  <a:t>Paul’s Journeys</a:t>
                </a:r>
              </a:p>
            </p:txBody>
          </p:sp>
          <p:sp>
            <p:nvSpPr>
              <p:cNvPr id="39954" name="AutoShape 18"/>
              <p:cNvSpPr>
                <a:spLocks noChangeArrowheads="1"/>
              </p:cNvSpPr>
              <p:nvPr/>
            </p:nvSpPr>
            <p:spPr bwMode="auto">
              <a:xfrm>
                <a:off x="1924" y="1285"/>
                <a:ext cx="136" cy="88"/>
              </a:xfrm>
              <a:prstGeom prst="star5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9955" name="Rectangle 19"/>
              <p:cNvSpPr>
                <a:spLocks noChangeArrowheads="1"/>
              </p:cNvSpPr>
              <p:nvPr/>
            </p:nvSpPr>
            <p:spPr bwMode="auto">
              <a:xfrm>
                <a:off x="1007" y="926"/>
                <a:ext cx="914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600" u="none">
                    <a:solidFill>
                      <a:srgbClr val="FFFFFF"/>
                    </a:solidFill>
                    <a:effectLst/>
                    <a:latin typeface="Arial" charset="0"/>
                  </a:rPr>
                  <a:t>Rome</a:t>
                </a:r>
              </a:p>
            </p:txBody>
          </p:sp>
          <p:sp>
            <p:nvSpPr>
              <p:cNvPr id="39956" name="Rectangle 20"/>
              <p:cNvSpPr>
                <a:spLocks noChangeArrowheads="1"/>
              </p:cNvSpPr>
              <p:nvPr/>
            </p:nvSpPr>
            <p:spPr bwMode="auto">
              <a:xfrm>
                <a:off x="4027" y="1564"/>
                <a:ext cx="992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600" u="none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Narrow" pitchFamily="34" charset="0"/>
                  </a:rPr>
                  <a:t>Antioch</a:t>
                </a:r>
              </a:p>
            </p:txBody>
          </p:sp>
          <p:sp>
            <p:nvSpPr>
              <p:cNvPr id="39957" name="Freeform 21"/>
              <p:cNvSpPr>
                <a:spLocks/>
              </p:cNvSpPr>
              <p:nvPr/>
            </p:nvSpPr>
            <p:spPr bwMode="auto">
              <a:xfrm>
                <a:off x="3604" y="2469"/>
                <a:ext cx="106" cy="128"/>
              </a:xfrm>
              <a:custGeom>
                <a:avLst/>
                <a:gdLst>
                  <a:gd name="T0" fmla="*/ 92 w 106"/>
                  <a:gd name="T1" fmla="*/ 0 h 128"/>
                  <a:gd name="T2" fmla="*/ 52 w 106"/>
                  <a:gd name="T3" fmla="*/ 23 h 128"/>
                  <a:gd name="T4" fmla="*/ 21 w 106"/>
                  <a:gd name="T5" fmla="*/ 33 h 128"/>
                  <a:gd name="T6" fmla="*/ 0 w 106"/>
                  <a:gd name="T7" fmla="*/ 65 h 128"/>
                  <a:gd name="T8" fmla="*/ 11 w 106"/>
                  <a:gd name="T9" fmla="*/ 96 h 128"/>
                  <a:gd name="T10" fmla="*/ 21 w 106"/>
                  <a:gd name="T11" fmla="*/ 127 h 128"/>
                  <a:gd name="T12" fmla="*/ 52 w 106"/>
                  <a:gd name="T13" fmla="*/ 127 h 128"/>
                  <a:gd name="T14" fmla="*/ 73 w 106"/>
                  <a:gd name="T15" fmla="*/ 96 h 128"/>
                  <a:gd name="T16" fmla="*/ 94 w 106"/>
                  <a:gd name="T17" fmla="*/ 65 h 128"/>
                  <a:gd name="T18" fmla="*/ 94 w 106"/>
                  <a:gd name="T19" fmla="*/ 33 h 128"/>
                  <a:gd name="T20" fmla="*/ 105 w 106"/>
                  <a:gd name="T21" fmla="*/ 2 h 128"/>
                  <a:gd name="T22" fmla="*/ 92 w 106"/>
                  <a:gd name="T23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6" h="128">
                    <a:moveTo>
                      <a:pt x="92" y="0"/>
                    </a:moveTo>
                    <a:lnTo>
                      <a:pt x="52" y="23"/>
                    </a:lnTo>
                    <a:lnTo>
                      <a:pt x="21" y="33"/>
                    </a:lnTo>
                    <a:lnTo>
                      <a:pt x="0" y="65"/>
                    </a:lnTo>
                    <a:lnTo>
                      <a:pt x="11" y="96"/>
                    </a:lnTo>
                    <a:lnTo>
                      <a:pt x="21" y="127"/>
                    </a:lnTo>
                    <a:lnTo>
                      <a:pt x="52" y="127"/>
                    </a:lnTo>
                    <a:lnTo>
                      <a:pt x="73" y="96"/>
                    </a:lnTo>
                    <a:lnTo>
                      <a:pt x="94" y="65"/>
                    </a:lnTo>
                    <a:lnTo>
                      <a:pt x="94" y="33"/>
                    </a:lnTo>
                    <a:lnTo>
                      <a:pt x="105" y="2"/>
                    </a:lnTo>
                    <a:lnTo>
                      <a:pt x="92" y="0"/>
                    </a:lnTo>
                  </a:path>
                </a:pathLst>
              </a:custGeom>
              <a:solidFill>
                <a:srgbClr val="008000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9958" name="AutoShape 22"/>
              <p:cNvSpPr>
                <a:spLocks noChangeArrowheads="1"/>
              </p:cNvSpPr>
              <p:nvPr/>
            </p:nvSpPr>
            <p:spPr bwMode="auto">
              <a:xfrm>
                <a:off x="1924" y="1285"/>
                <a:ext cx="136" cy="88"/>
              </a:xfrm>
              <a:prstGeom prst="star5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9959" name="AutoShape 23"/>
              <p:cNvSpPr>
                <a:spLocks noChangeArrowheads="1"/>
              </p:cNvSpPr>
              <p:nvPr/>
            </p:nvSpPr>
            <p:spPr bwMode="auto">
              <a:xfrm>
                <a:off x="2836" y="1333"/>
                <a:ext cx="136" cy="88"/>
              </a:xfrm>
              <a:prstGeom prst="star5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9960" name="AutoShape 24"/>
              <p:cNvSpPr>
                <a:spLocks noChangeArrowheads="1"/>
              </p:cNvSpPr>
              <p:nvPr/>
            </p:nvSpPr>
            <p:spPr bwMode="auto">
              <a:xfrm>
                <a:off x="2740" y="1525"/>
                <a:ext cx="136" cy="88"/>
              </a:xfrm>
              <a:prstGeom prst="star5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9961" name="AutoShape 25"/>
              <p:cNvSpPr>
                <a:spLocks noChangeArrowheads="1"/>
              </p:cNvSpPr>
              <p:nvPr/>
            </p:nvSpPr>
            <p:spPr bwMode="auto">
              <a:xfrm>
                <a:off x="2728" y="1789"/>
                <a:ext cx="136" cy="88"/>
              </a:xfrm>
              <a:prstGeom prst="star5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9962" name="Rectangle 26"/>
              <p:cNvSpPr>
                <a:spLocks noChangeArrowheads="1"/>
              </p:cNvSpPr>
              <p:nvPr/>
            </p:nvSpPr>
            <p:spPr bwMode="auto">
              <a:xfrm>
                <a:off x="2919" y="1137"/>
                <a:ext cx="968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600" u="none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Narrow" pitchFamily="34" charset="0"/>
                  </a:rPr>
                  <a:t>Philippi</a:t>
                </a:r>
              </a:p>
            </p:txBody>
          </p:sp>
          <p:sp>
            <p:nvSpPr>
              <p:cNvPr id="39963" name="Rectangle 27"/>
              <p:cNvSpPr>
                <a:spLocks noChangeArrowheads="1"/>
              </p:cNvSpPr>
              <p:nvPr/>
            </p:nvSpPr>
            <p:spPr bwMode="auto">
              <a:xfrm>
                <a:off x="1872" y="1920"/>
                <a:ext cx="953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600" u="none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Narrow" pitchFamily="34" charset="0"/>
                  </a:rPr>
                  <a:t>Corinth</a:t>
                </a:r>
              </a:p>
            </p:txBody>
          </p:sp>
          <p:sp>
            <p:nvSpPr>
              <p:cNvPr id="39964" name="Rectangle 28"/>
              <p:cNvSpPr>
                <a:spLocks noChangeArrowheads="1"/>
              </p:cNvSpPr>
              <p:nvPr/>
            </p:nvSpPr>
            <p:spPr bwMode="auto">
              <a:xfrm>
                <a:off x="2055" y="1329"/>
                <a:ext cx="795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600" u="none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Narrow" pitchFamily="34" charset="0"/>
                  </a:rPr>
                  <a:t>Thess</a:t>
                </a:r>
              </a:p>
            </p:txBody>
          </p:sp>
          <p:sp>
            <p:nvSpPr>
              <p:cNvPr id="39965" name="Rectangle 29"/>
              <p:cNvSpPr>
                <a:spLocks noChangeArrowheads="1"/>
              </p:cNvSpPr>
              <p:nvPr/>
            </p:nvSpPr>
            <p:spPr bwMode="auto">
              <a:xfrm>
                <a:off x="1863" y="1521"/>
                <a:ext cx="913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600" u="none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Narrow" pitchFamily="34" charset="0"/>
                  </a:rPr>
                  <a:t>Athens</a:t>
                </a:r>
              </a:p>
            </p:txBody>
          </p:sp>
          <p:sp>
            <p:nvSpPr>
              <p:cNvPr id="39966" name="AutoShape 30"/>
              <p:cNvSpPr>
                <a:spLocks noChangeArrowheads="1"/>
              </p:cNvSpPr>
              <p:nvPr/>
            </p:nvSpPr>
            <p:spPr bwMode="auto">
              <a:xfrm>
                <a:off x="2644" y="1909"/>
                <a:ext cx="136" cy="88"/>
              </a:xfrm>
              <a:prstGeom prst="star5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9967" name="Line 31"/>
              <p:cNvSpPr>
                <a:spLocks noChangeShapeType="1"/>
              </p:cNvSpPr>
              <p:nvPr/>
            </p:nvSpPr>
            <p:spPr bwMode="auto">
              <a:xfrm flipH="1">
                <a:off x="3824" y="2017"/>
                <a:ext cx="80" cy="64"/>
              </a:xfrm>
              <a:prstGeom prst="line">
                <a:avLst/>
              </a:prstGeom>
              <a:noFill/>
              <a:ln w="50800">
                <a:solidFill>
                  <a:srgbClr val="FAFD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9968" name="Line 32"/>
              <p:cNvSpPr>
                <a:spLocks noChangeShapeType="1"/>
              </p:cNvSpPr>
              <p:nvPr/>
            </p:nvSpPr>
            <p:spPr bwMode="auto">
              <a:xfrm flipH="1" flipV="1">
                <a:off x="3872" y="1985"/>
                <a:ext cx="112" cy="90"/>
              </a:xfrm>
              <a:prstGeom prst="line">
                <a:avLst/>
              </a:prstGeom>
              <a:noFill/>
              <a:ln w="50800">
                <a:solidFill>
                  <a:srgbClr val="FAFD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9975" name="Rectangle 39"/>
              <p:cNvSpPr>
                <a:spLocks noChangeArrowheads="1"/>
              </p:cNvSpPr>
              <p:nvPr/>
            </p:nvSpPr>
            <p:spPr bwMode="auto">
              <a:xfrm>
                <a:off x="2501" y="2314"/>
                <a:ext cx="1162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600" u="none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Narrow" pitchFamily="34" charset="0"/>
                  </a:rPr>
                  <a:t>Caesarea</a:t>
                </a:r>
              </a:p>
            </p:txBody>
          </p:sp>
          <p:sp>
            <p:nvSpPr>
              <p:cNvPr id="39976" name="AutoShape 40"/>
              <p:cNvSpPr>
                <a:spLocks noChangeArrowheads="1"/>
              </p:cNvSpPr>
              <p:nvPr/>
            </p:nvSpPr>
            <p:spPr bwMode="auto">
              <a:xfrm>
                <a:off x="3616" y="2434"/>
                <a:ext cx="136" cy="88"/>
              </a:xfrm>
              <a:prstGeom prst="star5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9977" name="AutoShape 41"/>
              <p:cNvSpPr>
                <a:spLocks noChangeArrowheads="1"/>
              </p:cNvSpPr>
              <p:nvPr/>
            </p:nvSpPr>
            <p:spPr bwMode="auto">
              <a:xfrm>
                <a:off x="3168" y="1799"/>
                <a:ext cx="136" cy="88"/>
              </a:xfrm>
              <a:prstGeom prst="star5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9978" name="Rectangle 42"/>
              <p:cNvSpPr>
                <a:spLocks noChangeArrowheads="1"/>
              </p:cNvSpPr>
              <p:nvPr/>
            </p:nvSpPr>
            <p:spPr bwMode="auto">
              <a:xfrm>
                <a:off x="3295" y="1813"/>
                <a:ext cx="1097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600" u="none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 Narrow" pitchFamily="34" charset="0"/>
                  </a:rPr>
                  <a:t>Ephesus</a:t>
                </a:r>
              </a:p>
            </p:txBody>
          </p:sp>
          <p:sp>
            <p:nvSpPr>
              <p:cNvPr id="39979" name="Freeform 43"/>
              <p:cNvSpPr>
                <a:spLocks/>
              </p:cNvSpPr>
              <p:nvPr/>
            </p:nvSpPr>
            <p:spPr bwMode="auto">
              <a:xfrm>
                <a:off x="2723" y="1404"/>
                <a:ext cx="1169" cy="1097"/>
              </a:xfrm>
              <a:custGeom>
                <a:avLst/>
                <a:gdLst>
                  <a:gd name="T0" fmla="*/ 1169 w 1169"/>
                  <a:gd name="T1" fmla="*/ 532 h 1097"/>
                  <a:gd name="T2" fmla="*/ 1117 w 1169"/>
                  <a:gd name="T3" fmla="*/ 449 h 1097"/>
                  <a:gd name="T4" fmla="*/ 1034 w 1169"/>
                  <a:gd name="T5" fmla="*/ 418 h 1097"/>
                  <a:gd name="T6" fmla="*/ 960 w 1169"/>
                  <a:gd name="T7" fmla="*/ 470 h 1097"/>
                  <a:gd name="T8" fmla="*/ 867 w 1169"/>
                  <a:gd name="T9" fmla="*/ 438 h 1097"/>
                  <a:gd name="T10" fmla="*/ 825 w 1169"/>
                  <a:gd name="T11" fmla="*/ 386 h 1097"/>
                  <a:gd name="T12" fmla="*/ 762 w 1169"/>
                  <a:gd name="T13" fmla="*/ 355 h 1097"/>
                  <a:gd name="T14" fmla="*/ 668 w 1169"/>
                  <a:gd name="T15" fmla="*/ 376 h 1097"/>
                  <a:gd name="T16" fmla="*/ 574 w 1169"/>
                  <a:gd name="T17" fmla="*/ 438 h 1097"/>
                  <a:gd name="T18" fmla="*/ 480 w 1169"/>
                  <a:gd name="T19" fmla="*/ 480 h 1097"/>
                  <a:gd name="T20" fmla="*/ 387 w 1169"/>
                  <a:gd name="T21" fmla="*/ 449 h 1097"/>
                  <a:gd name="T22" fmla="*/ 366 w 1169"/>
                  <a:gd name="T23" fmla="*/ 365 h 1097"/>
                  <a:gd name="T24" fmla="*/ 387 w 1169"/>
                  <a:gd name="T25" fmla="*/ 271 h 1097"/>
                  <a:gd name="T26" fmla="*/ 324 w 1169"/>
                  <a:gd name="T27" fmla="*/ 178 h 1097"/>
                  <a:gd name="T28" fmla="*/ 261 w 1169"/>
                  <a:gd name="T29" fmla="*/ 84 h 1097"/>
                  <a:gd name="T30" fmla="*/ 178 w 1169"/>
                  <a:gd name="T31" fmla="*/ 31 h 1097"/>
                  <a:gd name="T32" fmla="*/ 136 w 1169"/>
                  <a:gd name="T33" fmla="*/ 125 h 1097"/>
                  <a:gd name="T34" fmla="*/ 105 w 1169"/>
                  <a:gd name="T35" fmla="*/ 219 h 1097"/>
                  <a:gd name="T36" fmla="*/ 32 w 1169"/>
                  <a:gd name="T37" fmla="*/ 240 h 1097"/>
                  <a:gd name="T38" fmla="*/ 32 w 1169"/>
                  <a:gd name="T39" fmla="*/ 334 h 1097"/>
                  <a:gd name="T40" fmla="*/ 53 w 1169"/>
                  <a:gd name="T41" fmla="*/ 428 h 1097"/>
                  <a:gd name="T42" fmla="*/ 42 w 1169"/>
                  <a:gd name="T43" fmla="*/ 522 h 1097"/>
                  <a:gd name="T44" fmla="*/ 21 w 1169"/>
                  <a:gd name="T45" fmla="*/ 553 h 1097"/>
                  <a:gd name="T46" fmla="*/ 53 w 1169"/>
                  <a:gd name="T47" fmla="*/ 459 h 1097"/>
                  <a:gd name="T48" fmla="*/ 32 w 1169"/>
                  <a:gd name="T49" fmla="*/ 365 h 1097"/>
                  <a:gd name="T50" fmla="*/ 42 w 1169"/>
                  <a:gd name="T51" fmla="*/ 271 h 1097"/>
                  <a:gd name="T52" fmla="*/ 74 w 1169"/>
                  <a:gd name="T53" fmla="*/ 178 h 1097"/>
                  <a:gd name="T54" fmla="*/ 147 w 1169"/>
                  <a:gd name="T55" fmla="*/ 125 h 1097"/>
                  <a:gd name="T56" fmla="*/ 178 w 1169"/>
                  <a:gd name="T57" fmla="*/ 31 h 1097"/>
                  <a:gd name="T58" fmla="*/ 251 w 1169"/>
                  <a:gd name="T59" fmla="*/ 31 h 1097"/>
                  <a:gd name="T60" fmla="*/ 303 w 1169"/>
                  <a:gd name="T61" fmla="*/ 125 h 1097"/>
                  <a:gd name="T62" fmla="*/ 355 w 1169"/>
                  <a:gd name="T63" fmla="*/ 219 h 1097"/>
                  <a:gd name="T64" fmla="*/ 345 w 1169"/>
                  <a:gd name="T65" fmla="*/ 313 h 1097"/>
                  <a:gd name="T66" fmla="*/ 324 w 1169"/>
                  <a:gd name="T67" fmla="*/ 407 h 1097"/>
                  <a:gd name="T68" fmla="*/ 355 w 1169"/>
                  <a:gd name="T69" fmla="*/ 501 h 1097"/>
                  <a:gd name="T70" fmla="*/ 449 w 1169"/>
                  <a:gd name="T71" fmla="*/ 564 h 1097"/>
                  <a:gd name="T72" fmla="*/ 543 w 1169"/>
                  <a:gd name="T73" fmla="*/ 584 h 1097"/>
                  <a:gd name="T74" fmla="*/ 564 w 1169"/>
                  <a:gd name="T75" fmla="*/ 678 h 1097"/>
                  <a:gd name="T76" fmla="*/ 616 w 1169"/>
                  <a:gd name="T77" fmla="*/ 772 h 1097"/>
                  <a:gd name="T78" fmla="*/ 700 w 1169"/>
                  <a:gd name="T79" fmla="*/ 845 h 1097"/>
                  <a:gd name="T80" fmla="*/ 794 w 1169"/>
                  <a:gd name="T81" fmla="*/ 918 h 1097"/>
                  <a:gd name="T82" fmla="*/ 867 w 1169"/>
                  <a:gd name="T83" fmla="*/ 1002 h 1097"/>
                  <a:gd name="T84" fmla="*/ 960 w 1169"/>
                  <a:gd name="T85" fmla="*/ 1064 h 1097"/>
                  <a:gd name="T86" fmla="*/ 981 w 1169"/>
                  <a:gd name="T87" fmla="*/ 1085 h 10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169" h="1097">
                    <a:moveTo>
                      <a:pt x="1169" y="595"/>
                    </a:moveTo>
                    <a:lnTo>
                      <a:pt x="1169" y="564"/>
                    </a:lnTo>
                    <a:lnTo>
                      <a:pt x="1169" y="532"/>
                    </a:lnTo>
                    <a:lnTo>
                      <a:pt x="1169" y="501"/>
                    </a:lnTo>
                    <a:lnTo>
                      <a:pt x="1148" y="470"/>
                    </a:lnTo>
                    <a:lnTo>
                      <a:pt x="1117" y="449"/>
                    </a:lnTo>
                    <a:lnTo>
                      <a:pt x="1096" y="418"/>
                    </a:lnTo>
                    <a:lnTo>
                      <a:pt x="1065" y="386"/>
                    </a:lnTo>
                    <a:lnTo>
                      <a:pt x="1034" y="418"/>
                    </a:lnTo>
                    <a:lnTo>
                      <a:pt x="1013" y="449"/>
                    </a:lnTo>
                    <a:lnTo>
                      <a:pt x="992" y="480"/>
                    </a:lnTo>
                    <a:lnTo>
                      <a:pt x="960" y="470"/>
                    </a:lnTo>
                    <a:lnTo>
                      <a:pt x="929" y="449"/>
                    </a:lnTo>
                    <a:lnTo>
                      <a:pt x="898" y="438"/>
                    </a:lnTo>
                    <a:lnTo>
                      <a:pt x="867" y="438"/>
                    </a:lnTo>
                    <a:lnTo>
                      <a:pt x="835" y="449"/>
                    </a:lnTo>
                    <a:lnTo>
                      <a:pt x="825" y="418"/>
                    </a:lnTo>
                    <a:lnTo>
                      <a:pt x="825" y="386"/>
                    </a:lnTo>
                    <a:lnTo>
                      <a:pt x="825" y="355"/>
                    </a:lnTo>
                    <a:lnTo>
                      <a:pt x="794" y="355"/>
                    </a:lnTo>
                    <a:lnTo>
                      <a:pt x="762" y="355"/>
                    </a:lnTo>
                    <a:lnTo>
                      <a:pt x="731" y="334"/>
                    </a:lnTo>
                    <a:lnTo>
                      <a:pt x="700" y="355"/>
                    </a:lnTo>
                    <a:lnTo>
                      <a:pt x="668" y="376"/>
                    </a:lnTo>
                    <a:lnTo>
                      <a:pt x="637" y="397"/>
                    </a:lnTo>
                    <a:lnTo>
                      <a:pt x="606" y="407"/>
                    </a:lnTo>
                    <a:lnTo>
                      <a:pt x="574" y="438"/>
                    </a:lnTo>
                    <a:lnTo>
                      <a:pt x="543" y="470"/>
                    </a:lnTo>
                    <a:lnTo>
                      <a:pt x="512" y="480"/>
                    </a:lnTo>
                    <a:lnTo>
                      <a:pt x="480" y="480"/>
                    </a:lnTo>
                    <a:lnTo>
                      <a:pt x="449" y="480"/>
                    </a:lnTo>
                    <a:lnTo>
                      <a:pt x="418" y="470"/>
                    </a:lnTo>
                    <a:lnTo>
                      <a:pt x="387" y="449"/>
                    </a:lnTo>
                    <a:lnTo>
                      <a:pt x="355" y="428"/>
                    </a:lnTo>
                    <a:lnTo>
                      <a:pt x="355" y="397"/>
                    </a:lnTo>
                    <a:lnTo>
                      <a:pt x="366" y="365"/>
                    </a:lnTo>
                    <a:lnTo>
                      <a:pt x="376" y="334"/>
                    </a:lnTo>
                    <a:lnTo>
                      <a:pt x="387" y="303"/>
                    </a:lnTo>
                    <a:lnTo>
                      <a:pt x="387" y="271"/>
                    </a:lnTo>
                    <a:lnTo>
                      <a:pt x="376" y="240"/>
                    </a:lnTo>
                    <a:lnTo>
                      <a:pt x="345" y="209"/>
                    </a:lnTo>
                    <a:lnTo>
                      <a:pt x="324" y="178"/>
                    </a:lnTo>
                    <a:lnTo>
                      <a:pt x="303" y="146"/>
                    </a:lnTo>
                    <a:lnTo>
                      <a:pt x="282" y="115"/>
                    </a:lnTo>
                    <a:lnTo>
                      <a:pt x="261" y="84"/>
                    </a:lnTo>
                    <a:lnTo>
                      <a:pt x="240" y="52"/>
                    </a:lnTo>
                    <a:lnTo>
                      <a:pt x="209" y="42"/>
                    </a:lnTo>
                    <a:lnTo>
                      <a:pt x="178" y="31"/>
                    </a:lnTo>
                    <a:lnTo>
                      <a:pt x="167" y="63"/>
                    </a:lnTo>
                    <a:lnTo>
                      <a:pt x="157" y="94"/>
                    </a:lnTo>
                    <a:lnTo>
                      <a:pt x="136" y="125"/>
                    </a:lnTo>
                    <a:lnTo>
                      <a:pt x="126" y="157"/>
                    </a:lnTo>
                    <a:lnTo>
                      <a:pt x="105" y="188"/>
                    </a:lnTo>
                    <a:lnTo>
                      <a:pt x="105" y="219"/>
                    </a:lnTo>
                    <a:lnTo>
                      <a:pt x="74" y="230"/>
                    </a:lnTo>
                    <a:lnTo>
                      <a:pt x="42" y="209"/>
                    </a:lnTo>
                    <a:lnTo>
                      <a:pt x="32" y="240"/>
                    </a:lnTo>
                    <a:lnTo>
                      <a:pt x="32" y="271"/>
                    </a:lnTo>
                    <a:lnTo>
                      <a:pt x="32" y="303"/>
                    </a:lnTo>
                    <a:lnTo>
                      <a:pt x="32" y="334"/>
                    </a:lnTo>
                    <a:lnTo>
                      <a:pt x="32" y="365"/>
                    </a:lnTo>
                    <a:lnTo>
                      <a:pt x="42" y="397"/>
                    </a:lnTo>
                    <a:lnTo>
                      <a:pt x="53" y="428"/>
                    </a:lnTo>
                    <a:lnTo>
                      <a:pt x="53" y="459"/>
                    </a:lnTo>
                    <a:lnTo>
                      <a:pt x="53" y="491"/>
                    </a:lnTo>
                    <a:lnTo>
                      <a:pt x="42" y="522"/>
                    </a:lnTo>
                    <a:lnTo>
                      <a:pt x="21" y="553"/>
                    </a:lnTo>
                    <a:lnTo>
                      <a:pt x="0" y="584"/>
                    </a:lnTo>
                    <a:lnTo>
                      <a:pt x="21" y="553"/>
                    </a:lnTo>
                    <a:lnTo>
                      <a:pt x="32" y="522"/>
                    </a:lnTo>
                    <a:lnTo>
                      <a:pt x="53" y="491"/>
                    </a:lnTo>
                    <a:lnTo>
                      <a:pt x="53" y="459"/>
                    </a:lnTo>
                    <a:lnTo>
                      <a:pt x="42" y="428"/>
                    </a:lnTo>
                    <a:lnTo>
                      <a:pt x="42" y="397"/>
                    </a:lnTo>
                    <a:lnTo>
                      <a:pt x="32" y="365"/>
                    </a:lnTo>
                    <a:lnTo>
                      <a:pt x="32" y="334"/>
                    </a:lnTo>
                    <a:lnTo>
                      <a:pt x="32" y="303"/>
                    </a:lnTo>
                    <a:lnTo>
                      <a:pt x="42" y="271"/>
                    </a:lnTo>
                    <a:lnTo>
                      <a:pt x="63" y="240"/>
                    </a:lnTo>
                    <a:lnTo>
                      <a:pt x="63" y="209"/>
                    </a:lnTo>
                    <a:lnTo>
                      <a:pt x="74" y="178"/>
                    </a:lnTo>
                    <a:lnTo>
                      <a:pt x="105" y="157"/>
                    </a:lnTo>
                    <a:lnTo>
                      <a:pt x="136" y="157"/>
                    </a:lnTo>
                    <a:lnTo>
                      <a:pt x="147" y="125"/>
                    </a:lnTo>
                    <a:lnTo>
                      <a:pt x="157" y="94"/>
                    </a:lnTo>
                    <a:lnTo>
                      <a:pt x="167" y="63"/>
                    </a:lnTo>
                    <a:lnTo>
                      <a:pt x="178" y="31"/>
                    </a:lnTo>
                    <a:lnTo>
                      <a:pt x="188" y="0"/>
                    </a:lnTo>
                    <a:lnTo>
                      <a:pt x="220" y="0"/>
                    </a:lnTo>
                    <a:lnTo>
                      <a:pt x="251" y="31"/>
                    </a:lnTo>
                    <a:lnTo>
                      <a:pt x="282" y="63"/>
                    </a:lnTo>
                    <a:lnTo>
                      <a:pt x="293" y="94"/>
                    </a:lnTo>
                    <a:lnTo>
                      <a:pt x="303" y="125"/>
                    </a:lnTo>
                    <a:lnTo>
                      <a:pt x="324" y="157"/>
                    </a:lnTo>
                    <a:lnTo>
                      <a:pt x="345" y="188"/>
                    </a:lnTo>
                    <a:lnTo>
                      <a:pt x="355" y="219"/>
                    </a:lnTo>
                    <a:lnTo>
                      <a:pt x="366" y="251"/>
                    </a:lnTo>
                    <a:lnTo>
                      <a:pt x="355" y="282"/>
                    </a:lnTo>
                    <a:lnTo>
                      <a:pt x="345" y="313"/>
                    </a:lnTo>
                    <a:lnTo>
                      <a:pt x="334" y="344"/>
                    </a:lnTo>
                    <a:lnTo>
                      <a:pt x="324" y="376"/>
                    </a:lnTo>
                    <a:lnTo>
                      <a:pt x="324" y="407"/>
                    </a:lnTo>
                    <a:lnTo>
                      <a:pt x="324" y="438"/>
                    </a:lnTo>
                    <a:lnTo>
                      <a:pt x="334" y="470"/>
                    </a:lnTo>
                    <a:lnTo>
                      <a:pt x="355" y="501"/>
                    </a:lnTo>
                    <a:lnTo>
                      <a:pt x="387" y="522"/>
                    </a:lnTo>
                    <a:lnTo>
                      <a:pt x="418" y="553"/>
                    </a:lnTo>
                    <a:lnTo>
                      <a:pt x="449" y="564"/>
                    </a:lnTo>
                    <a:lnTo>
                      <a:pt x="480" y="584"/>
                    </a:lnTo>
                    <a:lnTo>
                      <a:pt x="512" y="584"/>
                    </a:lnTo>
                    <a:lnTo>
                      <a:pt x="543" y="584"/>
                    </a:lnTo>
                    <a:lnTo>
                      <a:pt x="543" y="616"/>
                    </a:lnTo>
                    <a:lnTo>
                      <a:pt x="564" y="647"/>
                    </a:lnTo>
                    <a:lnTo>
                      <a:pt x="564" y="678"/>
                    </a:lnTo>
                    <a:lnTo>
                      <a:pt x="574" y="710"/>
                    </a:lnTo>
                    <a:lnTo>
                      <a:pt x="585" y="741"/>
                    </a:lnTo>
                    <a:lnTo>
                      <a:pt x="616" y="772"/>
                    </a:lnTo>
                    <a:lnTo>
                      <a:pt x="647" y="793"/>
                    </a:lnTo>
                    <a:lnTo>
                      <a:pt x="668" y="824"/>
                    </a:lnTo>
                    <a:lnTo>
                      <a:pt x="700" y="845"/>
                    </a:lnTo>
                    <a:lnTo>
                      <a:pt x="731" y="866"/>
                    </a:lnTo>
                    <a:lnTo>
                      <a:pt x="762" y="898"/>
                    </a:lnTo>
                    <a:lnTo>
                      <a:pt x="794" y="918"/>
                    </a:lnTo>
                    <a:lnTo>
                      <a:pt x="814" y="950"/>
                    </a:lnTo>
                    <a:lnTo>
                      <a:pt x="846" y="971"/>
                    </a:lnTo>
                    <a:lnTo>
                      <a:pt x="867" y="1002"/>
                    </a:lnTo>
                    <a:lnTo>
                      <a:pt x="898" y="1023"/>
                    </a:lnTo>
                    <a:lnTo>
                      <a:pt x="929" y="1044"/>
                    </a:lnTo>
                    <a:lnTo>
                      <a:pt x="960" y="1064"/>
                    </a:lnTo>
                    <a:lnTo>
                      <a:pt x="981" y="1096"/>
                    </a:lnTo>
                    <a:lnTo>
                      <a:pt x="981" y="1097"/>
                    </a:lnTo>
                    <a:lnTo>
                      <a:pt x="981" y="1085"/>
                    </a:lnTo>
                    <a:lnTo>
                      <a:pt x="969" y="1061"/>
                    </a:lnTo>
                  </a:path>
                </a:pathLst>
              </a:custGeom>
              <a:noFill/>
              <a:ln w="25400" cap="rnd" cmpd="sng">
                <a:solidFill>
                  <a:srgbClr val="FAFD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9980" name="AutoShape 44"/>
              <p:cNvSpPr>
                <a:spLocks noChangeArrowheads="1"/>
              </p:cNvSpPr>
              <p:nvPr/>
            </p:nvSpPr>
            <p:spPr bwMode="auto">
              <a:xfrm>
                <a:off x="3919" y="1850"/>
                <a:ext cx="136" cy="88"/>
              </a:xfrm>
              <a:prstGeom prst="star5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9983" name="Rectangle 47"/>
              <p:cNvSpPr>
                <a:spLocks noChangeArrowheads="1"/>
              </p:cNvSpPr>
              <p:nvPr/>
            </p:nvSpPr>
            <p:spPr bwMode="auto">
              <a:xfrm>
                <a:off x="39" y="3826"/>
                <a:ext cx="1064" cy="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r>
                  <a:rPr lang="en-US" sz="1400" b="0" u="none">
                    <a:solidFill>
                      <a:srgbClr val="000000"/>
                    </a:solidFill>
                    <a:effectLst/>
                    <a:latin typeface="Arial Narrow" pitchFamily="34" charset="0"/>
                  </a:rPr>
                  <a:t>©  EBibleTeacher.com  </a:t>
                </a:r>
              </a:p>
            </p:txBody>
          </p:sp>
          <p:sp>
            <p:nvSpPr>
              <p:cNvPr id="39986" name="AutoShape 50"/>
              <p:cNvSpPr>
                <a:spLocks noChangeArrowheads="1"/>
              </p:cNvSpPr>
              <p:nvPr/>
            </p:nvSpPr>
            <p:spPr bwMode="auto">
              <a:xfrm rot="-4263654">
                <a:off x="3570" y="1788"/>
                <a:ext cx="90" cy="117"/>
              </a:xfrm>
              <a:prstGeom prst="triangle">
                <a:avLst>
                  <a:gd name="adj" fmla="val 50000"/>
                </a:avLst>
              </a:prstGeom>
              <a:solidFill>
                <a:srgbClr val="FAFD00"/>
              </a:solidFill>
              <a:ln w="12700">
                <a:solidFill>
                  <a:srgbClr val="FAFD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9987" name="AutoShape 51"/>
              <p:cNvSpPr>
                <a:spLocks noChangeArrowheads="1"/>
              </p:cNvSpPr>
              <p:nvPr/>
            </p:nvSpPr>
            <p:spPr bwMode="auto">
              <a:xfrm rot="7870808">
                <a:off x="3390" y="2208"/>
                <a:ext cx="90" cy="117"/>
              </a:xfrm>
              <a:prstGeom prst="triangle">
                <a:avLst>
                  <a:gd name="adj" fmla="val 50000"/>
                </a:avLst>
              </a:prstGeom>
              <a:solidFill>
                <a:srgbClr val="FAFD00"/>
              </a:solidFill>
              <a:ln w="12700">
                <a:solidFill>
                  <a:srgbClr val="FAFD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39988" name="AutoShape 52"/>
              <p:cNvSpPr>
                <a:spLocks noChangeArrowheads="1"/>
              </p:cNvSpPr>
              <p:nvPr/>
            </p:nvSpPr>
            <p:spPr bwMode="auto">
              <a:xfrm rot="-4263654">
                <a:off x="3078" y="1800"/>
                <a:ext cx="90" cy="117"/>
              </a:xfrm>
              <a:prstGeom prst="triangle">
                <a:avLst>
                  <a:gd name="adj" fmla="val 50000"/>
                </a:avLst>
              </a:prstGeom>
              <a:solidFill>
                <a:srgbClr val="FAFD00"/>
              </a:solidFill>
              <a:ln w="12700">
                <a:solidFill>
                  <a:srgbClr val="FAFD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40000" name="Freeform 64"/>
            <p:cNvSpPr>
              <a:spLocks/>
            </p:cNvSpPr>
            <p:nvPr/>
          </p:nvSpPr>
          <p:spPr bwMode="auto">
            <a:xfrm>
              <a:off x="4180" y="800"/>
              <a:ext cx="420" cy="588"/>
            </a:xfrm>
            <a:custGeom>
              <a:avLst/>
              <a:gdLst>
                <a:gd name="T0" fmla="*/ 0 w 420"/>
                <a:gd name="T1" fmla="*/ 252 h 588"/>
                <a:gd name="T2" fmla="*/ 48 w 420"/>
                <a:gd name="T3" fmla="*/ 132 h 588"/>
                <a:gd name="T4" fmla="*/ 252 w 420"/>
                <a:gd name="T5" fmla="*/ 0 h 588"/>
                <a:gd name="T6" fmla="*/ 300 w 420"/>
                <a:gd name="T7" fmla="*/ 60 h 588"/>
                <a:gd name="T8" fmla="*/ 228 w 420"/>
                <a:gd name="T9" fmla="*/ 156 h 588"/>
                <a:gd name="T10" fmla="*/ 288 w 420"/>
                <a:gd name="T11" fmla="*/ 192 h 588"/>
                <a:gd name="T12" fmla="*/ 348 w 420"/>
                <a:gd name="T13" fmla="*/ 300 h 588"/>
                <a:gd name="T14" fmla="*/ 384 w 420"/>
                <a:gd name="T15" fmla="*/ 276 h 588"/>
                <a:gd name="T16" fmla="*/ 420 w 420"/>
                <a:gd name="T17" fmla="*/ 348 h 588"/>
                <a:gd name="T18" fmla="*/ 396 w 420"/>
                <a:gd name="T19" fmla="*/ 360 h 588"/>
                <a:gd name="T20" fmla="*/ 372 w 420"/>
                <a:gd name="T21" fmla="*/ 336 h 588"/>
                <a:gd name="T22" fmla="*/ 420 w 420"/>
                <a:gd name="T23" fmla="*/ 480 h 588"/>
                <a:gd name="T24" fmla="*/ 336 w 420"/>
                <a:gd name="T25" fmla="*/ 564 h 588"/>
                <a:gd name="T26" fmla="*/ 300 w 420"/>
                <a:gd name="T27" fmla="*/ 564 h 588"/>
                <a:gd name="T28" fmla="*/ 276 w 420"/>
                <a:gd name="T29" fmla="*/ 540 h 588"/>
                <a:gd name="T30" fmla="*/ 252 w 420"/>
                <a:gd name="T31" fmla="*/ 588 h 588"/>
                <a:gd name="T32" fmla="*/ 120 w 420"/>
                <a:gd name="T33" fmla="*/ 516 h 588"/>
                <a:gd name="T34" fmla="*/ 120 w 420"/>
                <a:gd name="T35" fmla="*/ 420 h 588"/>
                <a:gd name="T36" fmla="*/ 120 w 420"/>
                <a:gd name="T37" fmla="*/ 360 h 588"/>
                <a:gd name="T38" fmla="*/ 48 w 420"/>
                <a:gd name="T39" fmla="*/ 324 h 588"/>
                <a:gd name="T40" fmla="*/ 0 w 420"/>
                <a:gd name="T41" fmla="*/ 252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20" h="588">
                  <a:moveTo>
                    <a:pt x="0" y="252"/>
                  </a:moveTo>
                  <a:lnTo>
                    <a:pt x="48" y="132"/>
                  </a:lnTo>
                  <a:lnTo>
                    <a:pt x="252" y="0"/>
                  </a:lnTo>
                  <a:lnTo>
                    <a:pt x="300" y="60"/>
                  </a:lnTo>
                  <a:lnTo>
                    <a:pt x="228" y="156"/>
                  </a:lnTo>
                  <a:lnTo>
                    <a:pt x="288" y="192"/>
                  </a:lnTo>
                  <a:lnTo>
                    <a:pt x="348" y="300"/>
                  </a:lnTo>
                  <a:lnTo>
                    <a:pt x="384" y="276"/>
                  </a:lnTo>
                  <a:lnTo>
                    <a:pt x="420" y="348"/>
                  </a:lnTo>
                  <a:lnTo>
                    <a:pt x="396" y="360"/>
                  </a:lnTo>
                  <a:lnTo>
                    <a:pt x="372" y="336"/>
                  </a:lnTo>
                  <a:lnTo>
                    <a:pt x="420" y="480"/>
                  </a:lnTo>
                  <a:lnTo>
                    <a:pt x="336" y="564"/>
                  </a:lnTo>
                  <a:lnTo>
                    <a:pt x="300" y="564"/>
                  </a:lnTo>
                  <a:lnTo>
                    <a:pt x="276" y="540"/>
                  </a:lnTo>
                  <a:lnTo>
                    <a:pt x="252" y="588"/>
                  </a:lnTo>
                  <a:lnTo>
                    <a:pt x="120" y="516"/>
                  </a:lnTo>
                  <a:lnTo>
                    <a:pt x="120" y="420"/>
                  </a:lnTo>
                  <a:lnTo>
                    <a:pt x="120" y="360"/>
                  </a:lnTo>
                  <a:lnTo>
                    <a:pt x="48" y="324"/>
                  </a:lnTo>
                  <a:lnTo>
                    <a:pt x="0" y="252"/>
                  </a:lnTo>
                  <a:close/>
                </a:path>
              </a:pathLst>
            </a:custGeom>
            <a:solidFill>
              <a:srgbClr val="114FFB"/>
            </a:solidFill>
            <a:ln w="1270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endParaRPr lang="en-AU"/>
            </a:p>
          </p:txBody>
        </p:sp>
        <p:sp>
          <p:nvSpPr>
            <p:cNvPr id="40002" name="Freeform 66"/>
            <p:cNvSpPr>
              <a:spLocks/>
            </p:cNvSpPr>
            <p:nvPr/>
          </p:nvSpPr>
          <p:spPr bwMode="auto">
            <a:xfrm>
              <a:off x="4776" y="3000"/>
              <a:ext cx="972" cy="1002"/>
            </a:xfrm>
            <a:custGeom>
              <a:avLst/>
              <a:gdLst>
                <a:gd name="T0" fmla="*/ 972 w 972"/>
                <a:gd name="T1" fmla="*/ 504 h 1002"/>
                <a:gd name="T2" fmla="*/ 940 w 972"/>
                <a:gd name="T3" fmla="*/ 420 h 1002"/>
                <a:gd name="T4" fmla="*/ 892 w 972"/>
                <a:gd name="T5" fmla="*/ 396 h 1002"/>
                <a:gd name="T6" fmla="*/ 736 w 972"/>
                <a:gd name="T7" fmla="*/ 468 h 1002"/>
                <a:gd name="T8" fmla="*/ 652 w 972"/>
                <a:gd name="T9" fmla="*/ 348 h 1002"/>
                <a:gd name="T10" fmla="*/ 556 w 972"/>
                <a:gd name="T11" fmla="*/ 252 h 1002"/>
                <a:gd name="T12" fmla="*/ 448 w 972"/>
                <a:gd name="T13" fmla="*/ 216 h 1002"/>
                <a:gd name="T14" fmla="*/ 364 w 972"/>
                <a:gd name="T15" fmla="*/ 144 h 1002"/>
                <a:gd name="T16" fmla="*/ 252 w 972"/>
                <a:gd name="T17" fmla="*/ 0 h 1002"/>
                <a:gd name="T18" fmla="*/ 160 w 972"/>
                <a:gd name="T19" fmla="*/ 12 h 1002"/>
                <a:gd name="T20" fmla="*/ 112 w 972"/>
                <a:gd name="T21" fmla="*/ 60 h 1002"/>
                <a:gd name="T22" fmla="*/ 0 w 972"/>
                <a:gd name="T23" fmla="*/ 72 h 1002"/>
                <a:gd name="T24" fmla="*/ 64 w 972"/>
                <a:gd name="T25" fmla="*/ 240 h 1002"/>
                <a:gd name="T26" fmla="*/ 196 w 972"/>
                <a:gd name="T27" fmla="*/ 372 h 1002"/>
                <a:gd name="T28" fmla="*/ 252 w 972"/>
                <a:gd name="T29" fmla="*/ 504 h 1002"/>
                <a:gd name="T30" fmla="*/ 252 w 972"/>
                <a:gd name="T31" fmla="*/ 576 h 1002"/>
                <a:gd name="T32" fmla="*/ 268 w 972"/>
                <a:gd name="T33" fmla="*/ 624 h 1002"/>
                <a:gd name="T34" fmla="*/ 324 w 972"/>
                <a:gd name="T35" fmla="*/ 540 h 1002"/>
                <a:gd name="T36" fmla="*/ 364 w 972"/>
                <a:gd name="T37" fmla="*/ 552 h 1002"/>
                <a:gd name="T38" fmla="*/ 360 w 972"/>
                <a:gd name="T39" fmla="*/ 612 h 1002"/>
                <a:gd name="T40" fmla="*/ 388 w 972"/>
                <a:gd name="T41" fmla="*/ 744 h 1002"/>
                <a:gd name="T42" fmla="*/ 640 w 972"/>
                <a:gd name="T43" fmla="*/ 756 h 1002"/>
                <a:gd name="T44" fmla="*/ 788 w 972"/>
                <a:gd name="T45" fmla="*/ 660 h 1002"/>
                <a:gd name="T46" fmla="*/ 720 w 972"/>
                <a:gd name="T47" fmla="*/ 900 h 1002"/>
                <a:gd name="T48" fmla="*/ 816 w 972"/>
                <a:gd name="T49" fmla="*/ 1002 h 1002"/>
                <a:gd name="T50" fmla="*/ 972 w 972"/>
                <a:gd name="T51" fmla="*/ 1002 h 1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72" h="1002">
                  <a:moveTo>
                    <a:pt x="972" y="504"/>
                  </a:moveTo>
                  <a:lnTo>
                    <a:pt x="940" y="420"/>
                  </a:lnTo>
                  <a:lnTo>
                    <a:pt x="892" y="396"/>
                  </a:lnTo>
                  <a:lnTo>
                    <a:pt x="736" y="468"/>
                  </a:lnTo>
                  <a:lnTo>
                    <a:pt x="652" y="348"/>
                  </a:lnTo>
                  <a:lnTo>
                    <a:pt x="556" y="252"/>
                  </a:lnTo>
                  <a:lnTo>
                    <a:pt x="448" y="216"/>
                  </a:lnTo>
                  <a:lnTo>
                    <a:pt x="364" y="144"/>
                  </a:lnTo>
                  <a:lnTo>
                    <a:pt x="252" y="0"/>
                  </a:lnTo>
                  <a:lnTo>
                    <a:pt x="160" y="12"/>
                  </a:lnTo>
                  <a:lnTo>
                    <a:pt x="112" y="60"/>
                  </a:lnTo>
                  <a:lnTo>
                    <a:pt x="0" y="72"/>
                  </a:lnTo>
                  <a:lnTo>
                    <a:pt x="64" y="240"/>
                  </a:lnTo>
                  <a:lnTo>
                    <a:pt x="196" y="372"/>
                  </a:lnTo>
                  <a:lnTo>
                    <a:pt x="252" y="504"/>
                  </a:lnTo>
                  <a:lnTo>
                    <a:pt x="252" y="576"/>
                  </a:lnTo>
                  <a:lnTo>
                    <a:pt x="268" y="624"/>
                  </a:lnTo>
                  <a:lnTo>
                    <a:pt x="324" y="540"/>
                  </a:lnTo>
                  <a:lnTo>
                    <a:pt x="364" y="552"/>
                  </a:lnTo>
                  <a:lnTo>
                    <a:pt x="360" y="612"/>
                  </a:lnTo>
                  <a:lnTo>
                    <a:pt x="388" y="744"/>
                  </a:lnTo>
                  <a:lnTo>
                    <a:pt x="640" y="756"/>
                  </a:lnTo>
                  <a:lnTo>
                    <a:pt x="788" y="660"/>
                  </a:lnTo>
                  <a:lnTo>
                    <a:pt x="720" y="900"/>
                  </a:lnTo>
                  <a:lnTo>
                    <a:pt x="816" y="1002"/>
                  </a:lnTo>
                  <a:lnTo>
                    <a:pt x="972" y="1002"/>
                  </a:lnTo>
                </a:path>
              </a:pathLst>
            </a:custGeom>
            <a:solidFill>
              <a:srgbClr val="114FFB"/>
            </a:solidFill>
            <a:ln w="1270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endParaRPr lang="en-AU"/>
            </a:p>
          </p:txBody>
        </p:sp>
        <p:sp>
          <p:nvSpPr>
            <p:cNvPr id="40015" name="Rectangle 79"/>
            <p:cNvSpPr>
              <a:spLocks noChangeArrowheads="1"/>
            </p:cNvSpPr>
            <p:nvPr/>
          </p:nvSpPr>
          <p:spPr bwMode="auto">
            <a:xfrm>
              <a:off x="1584" y="2160"/>
              <a:ext cx="1675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800" b="0" u="none">
                  <a:solidFill>
                    <a:schemeClr val="tx1"/>
                  </a:solidFill>
                  <a:effectLst/>
                  <a:latin typeface="Arial Narrow" pitchFamily="34" charset="0"/>
                </a:rPr>
                <a:t>Mediterranean Sea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09412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23" name="Rectangle 15"/>
          <p:cNvSpPr>
            <a:spLocks noChangeArrowheads="1"/>
          </p:cNvSpPr>
          <p:nvPr/>
        </p:nvSpPr>
        <p:spPr bwMode="auto">
          <a:xfrm>
            <a:off x="6019800" y="2057400"/>
            <a:ext cx="2892425" cy="222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4000" i="1" u="none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Paul’s 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4000" i="1" u="none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Journey 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4000" i="1" u="none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4000" i="1" u="none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Caesarea</a:t>
            </a:r>
            <a:endParaRPr lang="en-US" sz="4400" i="1" u="none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19824" name="Rectangle 16"/>
          <p:cNvSpPr>
            <a:spLocks noChangeArrowheads="1"/>
          </p:cNvSpPr>
          <p:nvPr/>
        </p:nvSpPr>
        <p:spPr bwMode="auto">
          <a:xfrm>
            <a:off x="6386513" y="4848225"/>
            <a:ext cx="257016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3200" u="none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Acts 23:1-35</a:t>
            </a:r>
          </a:p>
        </p:txBody>
      </p:sp>
      <p:sp>
        <p:nvSpPr>
          <p:cNvPr id="119830" name="Text Box 22"/>
          <p:cNvSpPr txBox="1">
            <a:spLocks noChangeArrowheads="1"/>
          </p:cNvSpPr>
          <p:nvPr/>
        </p:nvSpPr>
        <p:spPr bwMode="auto">
          <a:xfrm>
            <a:off x="8293100" y="6491288"/>
            <a:ext cx="850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 u="none">
                <a:solidFill>
                  <a:schemeClr val="tx1"/>
                </a:solidFill>
                <a:effectLst/>
                <a:latin typeface="Franklin Gothic Heavy" pitchFamily="34" charset="0"/>
                <a:hlinkClick r:id="rId2" action="ppaction://hlinksldjump"/>
              </a:rPr>
              <a:t>INDEX</a:t>
            </a:r>
            <a:endParaRPr lang="en-US" sz="1800" b="0" u="none">
              <a:solidFill>
                <a:schemeClr val="tx1"/>
              </a:solidFill>
              <a:effectLst/>
              <a:latin typeface="Franklin Gothic Heavy" pitchFamily="34" charset="0"/>
            </a:endParaRPr>
          </a:p>
        </p:txBody>
      </p:sp>
      <p:sp>
        <p:nvSpPr>
          <p:cNvPr id="119831" name="Rectangle 23"/>
          <p:cNvSpPr>
            <a:spLocks noGrp="1" noChangeArrowheads="1"/>
          </p:cNvSpPr>
          <p:nvPr>
            <p:ph type="title"/>
          </p:nvPr>
        </p:nvSpPr>
        <p:spPr>
          <a:xfrm>
            <a:off x="7753350" y="609600"/>
            <a:ext cx="1143000" cy="457200"/>
          </a:xfr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00" b="0" u="none">
                <a:solidFill>
                  <a:srgbClr val="000066"/>
                </a:solidFill>
                <a:effectLst/>
                <a:latin typeface="Arial Narrow" pitchFamily="34" charset="0"/>
              </a:rPr>
              <a:t>Paul to Caesarea</a:t>
            </a:r>
            <a:endParaRPr lang="en-US" sz="300">
              <a:solidFill>
                <a:srgbClr val="000066"/>
              </a:solidFill>
              <a:latin typeface="Arial Narrow" pitchFamily="34" charset="0"/>
            </a:endParaRPr>
          </a:p>
        </p:txBody>
      </p:sp>
      <p:grpSp>
        <p:nvGrpSpPr>
          <p:cNvPr id="119839" name="Group 31"/>
          <p:cNvGrpSpPr>
            <a:grpSpLocks/>
          </p:cNvGrpSpPr>
          <p:nvPr/>
        </p:nvGrpSpPr>
        <p:grpSpPr bwMode="auto">
          <a:xfrm>
            <a:off x="752475" y="0"/>
            <a:ext cx="5711825" cy="6858000"/>
            <a:chOff x="474" y="0"/>
            <a:chExt cx="3598" cy="4320"/>
          </a:xfrm>
        </p:grpSpPr>
        <p:pic>
          <p:nvPicPr>
            <p:cNvPr id="119836" name="Picture 28" descr="Israel Enhanced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46" t="19092" r="9181" b="3749"/>
            <a:stretch>
              <a:fillRect/>
            </a:stretch>
          </p:blipFill>
          <p:spPr bwMode="auto">
            <a:xfrm>
              <a:off x="474" y="0"/>
              <a:ext cx="3329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9811" name="AutoShape 3"/>
            <p:cNvSpPr>
              <a:spLocks noChangeArrowheads="1"/>
            </p:cNvSpPr>
            <p:nvPr/>
          </p:nvSpPr>
          <p:spPr bwMode="auto">
            <a:xfrm>
              <a:off x="1359" y="1274"/>
              <a:ext cx="260" cy="174"/>
            </a:xfrm>
            <a:prstGeom prst="star5">
              <a:avLst/>
            </a:prstGeom>
            <a:solidFill>
              <a:srgbClr val="FF500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19812" name="Rectangle 4"/>
            <p:cNvSpPr>
              <a:spLocks noChangeArrowheads="1"/>
            </p:cNvSpPr>
            <p:nvPr/>
          </p:nvSpPr>
          <p:spPr bwMode="auto">
            <a:xfrm>
              <a:off x="2388" y="2550"/>
              <a:ext cx="1574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3600" i="1" u="none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Jerusalem</a:t>
              </a:r>
            </a:p>
          </p:txBody>
        </p:sp>
        <p:sp>
          <p:nvSpPr>
            <p:cNvPr id="119813" name="Rectangle 5"/>
            <p:cNvSpPr>
              <a:spLocks noChangeArrowheads="1"/>
            </p:cNvSpPr>
            <p:nvPr/>
          </p:nvSpPr>
          <p:spPr bwMode="auto">
            <a:xfrm>
              <a:off x="1438" y="915"/>
              <a:ext cx="1281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3200" i="1" u="none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Caesarea</a:t>
              </a:r>
            </a:p>
          </p:txBody>
        </p:sp>
        <p:sp>
          <p:nvSpPr>
            <p:cNvPr id="119814" name="Rectangle 6"/>
            <p:cNvSpPr>
              <a:spLocks noChangeArrowheads="1"/>
            </p:cNvSpPr>
            <p:nvPr/>
          </p:nvSpPr>
          <p:spPr bwMode="auto">
            <a:xfrm rot="17280000">
              <a:off x="-219" y="1054"/>
              <a:ext cx="2548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4000" u="none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Mediterranean</a:t>
              </a:r>
            </a:p>
          </p:txBody>
        </p:sp>
        <p:sp>
          <p:nvSpPr>
            <p:cNvPr id="119815" name="Rectangle 7"/>
            <p:cNvSpPr>
              <a:spLocks noChangeArrowheads="1"/>
            </p:cNvSpPr>
            <p:nvPr/>
          </p:nvSpPr>
          <p:spPr bwMode="auto">
            <a:xfrm>
              <a:off x="2466" y="660"/>
              <a:ext cx="1606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2400" u="none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Sea of Galilee</a:t>
              </a:r>
            </a:p>
          </p:txBody>
        </p:sp>
        <p:sp>
          <p:nvSpPr>
            <p:cNvPr id="119816" name="Rectangle 8"/>
            <p:cNvSpPr>
              <a:spLocks noChangeArrowheads="1"/>
            </p:cNvSpPr>
            <p:nvPr/>
          </p:nvSpPr>
          <p:spPr bwMode="auto">
            <a:xfrm>
              <a:off x="2690" y="3204"/>
              <a:ext cx="1313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2800" u="none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Dead Sea</a:t>
              </a:r>
            </a:p>
          </p:txBody>
        </p:sp>
        <p:sp>
          <p:nvSpPr>
            <p:cNvPr id="119817" name="Rectangle 9"/>
            <p:cNvSpPr>
              <a:spLocks noChangeArrowheads="1"/>
            </p:cNvSpPr>
            <p:nvPr/>
          </p:nvSpPr>
          <p:spPr bwMode="auto">
            <a:xfrm rot="16200000">
              <a:off x="2194" y="1619"/>
              <a:ext cx="1506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2400" u="none">
                  <a:solidFill>
                    <a:schemeClr val="bg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Jordan River</a:t>
              </a:r>
            </a:p>
          </p:txBody>
        </p:sp>
        <p:sp>
          <p:nvSpPr>
            <p:cNvPr id="119818" name="Rectangle 10"/>
            <p:cNvSpPr>
              <a:spLocks noChangeArrowheads="1"/>
            </p:cNvSpPr>
            <p:nvPr/>
          </p:nvSpPr>
          <p:spPr bwMode="auto">
            <a:xfrm>
              <a:off x="862" y="2246"/>
              <a:ext cx="1211" cy="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2800" i="1" u="none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Antipatris</a:t>
              </a:r>
            </a:p>
          </p:txBody>
        </p:sp>
        <p:sp>
          <p:nvSpPr>
            <p:cNvPr id="119819" name="Line 11"/>
            <p:cNvSpPr>
              <a:spLocks noChangeShapeType="1"/>
            </p:cNvSpPr>
            <p:nvPr/>
          </p:nvSpPr>
          <p:spPr bwMode="auto">
            <a:xfrm flipH="1" flipV="1">
              <a:off x="1520" y="1350"/>
              <a:ext cx="256" cy="874"/>
            </a:xfrm>
            <a:prstGeom prst="line">
              <a:avLst/>
            </a:prstGeom>
            <a:noFill/>
            <a:ln w="50800">
              <a:solidFill>
                <a:srgbClr val="FAFD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19820" name="Line 12"/>
            <p:cNvSpPr>
              <a:spLocks noChangeShapeType="1"/>
            </p:cNvSpPr>
            <p:nvPr/>
          </p:nvSpPr>
          <p:spPr bwMode="auto">
            <a:xfrm flipH="1" flipV="1">
              <a:off x="1712" y="2096"/>
              <a:ext cx="656" cy="752"/>
            </a:xfrm>
            <a:prstGeom prst="line">
              <a:avLst/>
            </a:prstGeom>
            <a:noFill/>
            <a:ln w="50800">
              <a:solidFill>
                <a:srgbClr val="FAFD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19821" name="AutoShape 13"/>
            <p:cNvSpPr>
              <a:spLocks noChangeArrowheads="1"/>
            </p:cNvSpPr>
            <p:nvPr/>
          </p:nvSpPr>
          <p:spPr bwMode="auto">
            <a:xfrm>
              <a:off x="1611" y="1987"/>
              <a:ext cx="246" cy="217"/>
            </a:xfrm>
            <a:prstGeom prst="star5">
              <a:avLst/>
            </a:prstGeom>
            <a:solidFill>
              <a:srgbClr val="FF500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19822" name="AutoShape 14"/>
            <p:cNvSpPr>
              <a:spLocks noChangeArrowheads="1"/>
            </p:cNvSpPr>
            <p:nvPr/>
          </p:nvSpPr>
          <p:spPr bwMode="auto">
            <a:xfrm>
              <a:off x="2164" y="2750"/>
              <a:ext cx="329" cy="270"/>
            </a:xfrm>
            <a:prstGeom prst="star5">
              <a:avLst/>
            </a:prstGeom>
            <a:solidFill>
              <a:srgbClr val="FF500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19825" name="Rectangle 17"/>
            <p:cNvSpPr>
              <a:spLocks noChangeArrowheads="1"/>
            </p:cNvSpPr>
            <p:nvPr/>
          </p:nvSpPr>
          <p:spPr bwMode="auto">
            <a:xfrm rot="3000000">
              <a:off x="1694" y="2169"/>
              <a:ext cx="735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u="none">
                  <a:solidFill>
                    <a:schemeClr val="tx1"/>
                  </a:solidFill>
                  <a:effectLst/>
                  <a:latin typeface="Arial" charset="0"/>
                </a:rPr>
                <a:t>38 Miles</a:t>
              </a:r>
            </a:p>
          </p:txBody>
        </p:sp>
        <p:sp>
          <p:nvSpPr>
            <p:cNvPr id="119826" name="Rectangle 18"/>
            <p:cNvSpPr>
              <a:spLocks noChangeArrowheads="1"/>
            </p:cNvSpPr>
            <p:nvPr/>
          </p:nvSpPr>
          <p:spPr bwMode="auto">
            <a:xfrm rot="4200000">
              <a:off x="1430" y="1532"/>
              <a:ext cx="735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u="none">
                  <a:solidFill>
                    <a:schemeClr val="tx1"/>
                  </a:solidFill>
                  <a:effectLst/>
                  <a:latin typeface="Arial" charset="0"/>
                </a:rPr>
                <a:t>26 Miles</a:t>
              </a:r>
            </a:p>
          </p:txBody>
        </p:sp>
        <p:sp>
          <p:nvSpPr>
            <p:cNvPr id="119828" name="Rectangle 20"/>
            <p:cNvSpPr>
              <a:spLocks noChangeArrowheads="1"/>
            </p:cNvSpPr>
            <p:nvPr/>
          </p:nvSpPr>
          <p:spPr bwMode="auto">
            <a:xfrm>
              <a:off x="657" y="4130"/>
              <a:ext cx="1064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r>
                <a:rPr lang="en-US" sz="1400" b="0" u="none">
                  <a:solidFill>
                    <a:srgbClr val="000000"/>
                  </a:solidFill>
                  <a:effectLst/>
                  <a:latin typeface="Arial Narrow" pitchFamily="34" charset="0"/>
                </a:rPr>
                <a:t>©  EBibleTeacher.com  </a:t>
              </a:r>
            </a:p>
          </p:txBody>
        </p:sp>
        <p:sp>
          <p:nvSpPr>
            <p:cNvPr id="119837" name="Text Box 29"/>
            <p:cNvSpPr txBox="1">
              <a:spLocks noChangeArrowheads="1"/>
            </p:cNvSpPr>
            <p:nvPr/>
          </p:nvSpPr>
          <p:spPr bwMode="auto">
            <a:xfrm>
              <a:off x="3069" y="4130"/>
              <a:ext cx="629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0" u="none">
                  <a:solidFill>
                    <a:srgbClr val="000000"/>
                  </a:solidFill>
                  <a:effectLst/>
                  <a:latin typeface="Arial Narrow" pitchFamily="34" charset="0"/>
                </a:rPr>
                <a:t>NASA Photo</a:t>
              </a:r>
            </a:p>
          </p:txBody>
        </p:sp>
        <p:sp>
          <p:nvSpPr>
            <p:cNvPr id="119838" name="Text Box 30"/>
            <p:cNvSpPr txBox="1">
              <a:spLocks noChangeArrowheads="1"/>
            </p:cNvSpPr>
            <p:nvPr/>
          </p:nvSpPr>
          <p:spPr bwMode="auto">
            <a:xfrm>
              <a:off x="1970" y="0"/>
              <a:ext cx="1552" cy="594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2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Paul’s Journey</a:t>
              </a:r>
            </a:p>
            <a:p>
              <a:pPr algn="ctr"/>
              <a:r>
                <a:rPr lang="en-US" sz="2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To Caesarea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711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5" name="Rectangle 3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100" b="0" u="none">
                <a:solidFill>
                  <a:srgbClr val="000000"/>
                </a:solidFill>
                <a:effectLst/>
                <a:latin typeface="Arial Narrow" pitchFamily="34" charset="0"/>
              </a:rPr>
              <a:t>Paul- Journey to Rome</a:t>
            </a:r>
            <a:endParaRPr lang="en-US" sz="10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7372350" y="247650"/>
            <a:ext cx="169545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en-US" sz="500" b="0" u="none">
                <a:solidFill>
                  <a:srgbClr val="000066"/>
                </a:solidFill>
                <a:effectLst/>
                <a:latin typeface="Book Antiqua" pitchFamily="18" charset="0"/>
              </a:rPr>
              <a:t>Paul’s Journey to Rome</a:t>
            </a:r>
          </a:p>
        </p:txBody>
      </p:sp>
      <p:sp>
        <p:nvSpPr>
          <p:cNvPr id="41001" name="Text Box 41"/>
          <p:cNvSpPr txBox="1">
            <a:spLocks noChangeArrowheads="1"/>
          </p:cNvSpPr>
          <p:nvPr/>
        </p:nvSpPr>
        <p:spPr bwMode="auto">
          <a:xfrm>
            <a:off x="8293100" y="6491288"/>
            <a:ext cx="850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 u="none">
                <a:solidFill>
                  <a:schemeClr val="tx1"/>
                </a:solidFill>
                <a:effectLst/>
                <a:latin typeface="Franklin Gothic Heavy" pitchFamily="34" charset="0"/>
                <a:hlinkClick r:id="rId3" action="ppaction://hlinksldjump"/>
              </a:rPr>
              <a:t>INDEX</a:t>
            </a:r>
            <a:endParaRPr lang="en-US" sz="1800" b="0" u="none">
              <a:solidFill>
                <a:schemeClr val="tx1"/>
              </a:solidFill>
              <a:effectLst/>
              <a:latin typeface="Franklin Gothic Heavy" pitchFamily="34" charset="0"/>
            </a:endParaRPr>
          </a:p>
        </p:txBody>
      </p:sp>
      <p:grpSp>
        <p:nvGrpSpPr>
          <p:cNvPr id="41024" name="Group 64"/>
          <p:cNvGrpSpPr>
            <a:grpSpLocks/>
          </p:cNvGrpSpPr>
          <p:nvPr/>
        </p:nvGrpSpPr>
        <p:grpSpPr bwMode="auto">
          <a:xfrm>
            <a:off x="0" y="307975"/>
            <a:ext cx="9136063" cy="6099175"/>
            <a:chOff x="0" y="194"/>
            <a:chExt cx="5755" cy="3842"/>
          </a:xfrm>
        </p:grpSpPr>
        <p:grpSp>
          <p:nvGrpSpPr>
            <p:cNvPr id="41023" name="Group 63"/>
            <p:cNvGrpSpPr>
              <a:grpSpLocks/>
            </p:cNvGrpSpPr>
            <p:nvPr/>
          </p:nvGrpSpPr>
          <p:grpSpPr bwMode="auto">
            <a:xfrm>
              <a:off x="0" y="194"/>
              <a:ext cx="5755" cy="3842"/>
              <a:chOff x="0" y="194"/>
              <a:chExt cx="5755" cy="3842"/>
            </a:xfrm>
          </p:grpSpPr>
          <p:grpSp>
            <p:nvGrpSpPr>
              <p:cNvPr id="41022" name="Group 62"/>
              <p:cNvGrpSpPr>
                <a:grpSpLocks/>
              </p:cNvGrpSpPr>
              <p:nvPr/>
            </p:nvGrpSpPr>
            <p:grpSpPr bwMode="auto">
              <a:xfrm>
                <a:off x="0" y="194"/>
                <a:ext cx="5755" cy="3842"/>
                <a:chOff x="0" y="194"/>
                <a:chExt cx="5755" cy="3842"/>
              </a:xfrm>
            </p:grpSpPr>
            <p:sp>
              <p:nvSpPr>
                <p:cNvPr id="40966" name="Rectangle 6"/>
                <p:cNvSpPr>
                  <a:spLocks noChangeArrowheads="1"/>
                </p:cNvSpPr>
                <p:nvPr/>
              </p:nvSpPr>
              <p:spPr bwMode="auto">
                <a:xfrm>
                  <a:off x="51" y="216"/>
                  <a:ext cx="5704" cy="3784"/>
                </a:xfrm>
                <a:prstGeom prst="rect">
                  <a:avLst/>
                </a:prstGeom>
                <a:solidFill>
                  <a:srgbClr val="00AE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40964" name="Line 4"/>
                <p:cNvSpPr>
                  <a:spLocks noChangeShapeType="1"/>
                </p:cNvSpPr>
                <p:nvPr/>
              </p:nvSpPr>
              <p:spPr bwMode="auto">
                <a:xfrm>
                  <a:off x="3041" y="1608"/>
                  <a:ext cx="3" cy="83"/>
                </a:xfrm>
                <a:prstGeom prst="line">
                  <a:avLst/>
                </a:prstGeom>
                <a:noFill/>
                <a:ln w="50800">
                  <a:solidFill>
                    <a:srgbClr val="FAFD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40969" name="Freeform 9"/>
                <p:cNvSpPr>
                  <a:spLocks/>
                </p:cNvSpPr>
                <p:nvPr/>
              </p:nvSpPr>
              <p:spPr bwMode="auto">
                <a:xfrm>
                  <a:off x="0" y="194"/>
                  <a:ext cx="4102" cy="2578"/>
                </a:xfrm>
                <a:custGeom>
                  <a:avLst/>
                  <a:gdLst>
                    <a:gd name="T0" fmla="*/ 877 w 4102"/>
                    <a:gd name="T1" fmla="*/ 271 h 2578"/>
                    <a:gd name="T2" fmla="*/ 814 w 4102"/>
                    <a:gd name="T3" fmla="*/ 574 h 2578"/>
                    <a:gd name="T4" fmla="*/ 522 w 4102"/>
                    <a:gd name="T5" fmla="*/ 553 h 2578"/>
                    <a:gd name="T6" fmla="*/ 177 w 4102"/>
                    <a:gd name="T7" fmla="*/ 522 h 2578"/>
                    <a:gd name="T8" fmla="*/ 177 w 4102"/>
                    <a:gd name="T9" fmla="*/ 835 h 2578"/>
                    <a:gd name="T10" fmla="*/ 83 w 4102"/>
                    <a:gd name="T11" fmla="*/ 1127 h 2578"/>
                    <a:gd name="T12" fmla="*/ 240 w 4102"/>
                    <a:gd name="T13" fmla="*/ 1367 h 2578"/>
                    <a:gd name="T14" fmla="*/ 543 w 4102"/>
                    <a:gd name="T15" fmla="*/ 1409 h 2578"/>
                    <a:gd name="T16" fmla="*/ 835 w 4102"/>
                    <a:gd name="T17" fmla="*/ 1252 h 2578"/>
                    <a:gd name="T18" fmla="*/ 1043 w 4102"/>
                    <a:gd name="T19" fmla="*/ 981 h 2578"/>
                    <a:gd name="T20" fmla="*/ 1283 w 4102"/>
                    <a:gd name="T21" fmla="*/ 783 h 2578"/>
                    <a:gd name="T22" fmla="*/ 1597 w 4102"/>
                    <a:gd name="T23" fmla="*/ 762 h 2578"/>
                    <a:gd name="T24" fmla="*/ 1743 w 4102"/>
                    <a:gd name="T25" fmla="*/ 981 h 2578"/>
                    <a:gd name="T26" fmla="*/ 1983 w 4102"/>
                    <a:gd name="T27" fmla="*/ 1263 h 2578"/>
                    <a:gd name="T28" fmla="*/ 2097 w 4102"/>
                    <a:gd name="T29" fmla="*/ 1565 h 2578"/>
                    <a:gd name="T30" fmla="*/ 2223 w 4102"/>
                    <a:gd name="T31" fmla="*/ 1461 h 2578"/>
                    <a:gd name="T32" fmla="*/ 2337 w 4102"/>
                    <a:gd name="T33" fmla="*/ 1283 h 2578"/>
                    <a:gd name="T34" fmla="*/ 2097 w 4102"/>
                    <a:gd name="T35" fmla="*/ 1023 h 2578"/>
                    <a:gd name="T36" fmla="*/ 1899 w 4102"/>
                    <a:gd name="T37" fmla="*/ 710 h 2578"/>
                    <a:gd name="T38" fmla="*/ 2139 w 4102"/>
                    <a:gd name="T39" fmla="*/ 845 h 2578"/>
                    <a:gd name="T40" fmla="*/ 2379 w 4102"/>
                    <a:gd name="T41" fmla="*/ 1158 h 2578"/>
                    <a:gd name="T42" fmla="*/ 2504 w 4102"/>
                    <a:gd name="T43" fmla="*/ 1461 h 2578"/>
                    <a:gd name="T44" fmla="*/ 2713 w 4102"/>
                    <a:gd name="T45" fmla="*/ 1711 h 2578"/>
                    <a:gd name="T46" fmla="*/ 2817 w 4102"/>
                    <a:gd name="T47" fmla="*/ 1482 h 2578"/>
                    <a:gd name="T48" fmla="*/ 2984 w 4102"/>
                    <a:gd name="T49" fmla="*/ 1190 h 2578"/>
                    <a:gd name="T50" fmla="*/ 3235 w 4102"/>
                    <a:gd name="T51" fmla="*/ 1096 h 2578"/>
                    <a:gd name="T52" fmla="*/ 3183 w 4102"/>
                    <a:gd name="T53" fmla="*/ 783 h 2578"/>
                    <a:gd name="T54" fmla="*/ 3391 w 4102"/>
                    <a:gd name="T55" fmla="*/ 522 h 2578"/>
                    <a:gd name="T56" fmla="*/ 3652 w 4102"/>
                    <a:gd name="T57" fmla="*/ 699 h 2578"/>
                    <a:gd name="T58" fmla="*/ 3704 w 4102"/>
                    <a:gd name="T59" fmla="*/ 397 h 2578"/>
                    <a:gd name="T60" fmla="*/ 3767 w 4102"/>
                    <a:gd name="T61" fmla="*/ 616 h 2578"/>
                    <a:gd name="T62" fmla="*/ 4070 w 4102"/>
                    <a:gd name="T63" fmla="*/ 814 h 2578"/>
                    <a:gd name="T64" fmla="*/ 3882 w 4102"/>
                    <a:gd name="T65" fmla="*/ 950 h 2578"/>
                    <a:gd name="T66" fmla="*/ 3569 w 4102"/>
                    <a:gd name="T67" fmla="*/ 1033 h 2578"/>
                    <a:gd name="T68" fmla="*/ 3266 w 4102"/>
                    <a:gd name="T69" fmla="*/ 1252 h 2578"/>
                    <a:gd name="T70" fmla="*/ 3068 w 4102"/>
                    <a:gd name="T71" fmla="*/ 1482 h 2578"/>
                    <a:gd name="T72" fmla="*/ 3277 w 4102"/>
                    <a:gd name="T73" fmla="*/ 1763 h 2578"/>
                    <a:gd name="T74" fmla="*/ 3590 w 4102"/>
                    <a:gd name="T75" fmla="*/ 1763 h 2578"/>
                    <a:gd name="T76" fmla="*/ 3830 w 4102"/>
                    <a:gd name="T77" fmla="*/ 1649 h 2578"/>
                    <a:gd name="T78" fmla="*/ 3913 w 4102"/>
                    <a:gd name="T79" fmla="*/ 1951 h 2578"/>
                    <a:gd name="T80" fmla="*/ 3694 w 4102"/>
                    <a:gd name="T81" fmla="*/ 2212 h 2578"/>
                    <a:gd name="T82" fmla="*/ 3475 w 4102"/>
                    <a:gd name="T83" fmla="*/ 2504 h 2578"/>
                    <a:gd name="T84" fmla="*/ 3162 w 4102"/>
                    <a:gd name="T85" fmla="*/ 2442 h 2578"/>
                    <a:gd name="T86" fmla="*/ 2807 w 4102"/>
                    <a:gd name="T87" fmla="*/ 2504 h 2578"/>
                    <a:gd name="T88" fmla="*/ 2494 w 4102"/>
                    <a:gd name="T89" fmla="*/ 2400 h 2578"/>
                    <a:gd name="T90" fmla="*/ 2129 w 4102"/>
                    <a:gd name="T91" fmla="*/ 2421 h 2578"/>
                    <a:gd name="T92" fmla="*/ 1951 w 4102"/>
                    <a:gd name="T93" fmla="*/ 2483 h 2578"/>
                    <a:gd name="T94" fmla="*/ 1659 w 4102"/>
                    <a:gd name="T95" fmla="*/ 2254 h 2578"/>
                    <a:gd name="T96" fmla="*/ 1461 w 4102"/>
                    <a:gd name="T97" fmla="*/ 2045 h 2578"/>
                    <a:gd name="T98" fmla="*/ 1325 w 4102"/>
                    <a:gd name="T99" fmla="*/ 1805 h 2578"/>
                    <a:gd name="T100" fmla="*/ 908 w 4102"/>
                    <a:gd name="T101" fmla="*/ 1805 h 2578"/>
                    <a:gd name="T102" fmla="*/ 459 w 4102"/>
                    <a:gd name="T103" fmla="*/ 1680 h 2578"/>
                    <a:gd name="T104" fmla="*/ 125 w 4102"/>
                    <a:gd name="T105" fmla="*/ 1628 h 2578"/>
                    <a:gd name="T106" fmla="*/ 0 w 4102"/>
                    <a:gd name="T107" fmla="*/ 1617 h 2578"/>
                    <a:gd name="T108" fmla="*/ 0 w 4102"/>
                    <a:gd name="T109" fmla="*/ 908 h 2578"/>
                    <a:gd name="T110" fmla="*/ 0 w 4102"/>
                    <a:gd name="T111" fmla="*/ 104 h 2578"/>
                    <a:gd name="T112" fmla="*/ 397 w 4102"/>
                    <a:gd name="T113" fmla="*/ 21 h 25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4102" h="2578">
                      <a:moveTo>
                        <a:pt x="720" y="0"/>
                      </a:moveTo>
                      <a:lnTo>
                        <a:pt x="751" y="31"/>
                      </a:lnTo>
                      <a:lnTo>
                        <a:pt x="772" y="63"/>
                      </a:lnTo>
                      <a:lnTo>
                        <a:pt x="803" y="83"/>
                      </a:lnTo>
                      <a:lnTo>
                        <a:pt x="824" y="115"/>
                      </a:lnTo>
                      <a:lnTo>
                        <a:pt x="845" y="146"/>
                      </a:lnTo>
                      <a:lnTo>
                        <a:pt x="856" y="177"/>
                      </a:lnTo>
                      <a:lnTo>
                        <a:pt x="866" y="209"/>
                      </a:lnTo>
                      <a:lnTo>
                        <a:pt x="877" y="240"/>
                      </a:lnTo>
                      <a:lnTo>
                        <a:pt x="877" y="271"/>
                      </a:lnTo>
                      <a:lnTo>
                        <a:pt x="877" y="303"/>
                      </a:lnTo>
                      <a:lnTo>
                        <a:pt x="877" y="334"/>
                      </a:lnTo>
                      <a:lnTo>
                        <a:pt x="877" y="365"/>
                      </a:lnTo>
                      <a:lnTo>
                        <a:pt x="866" y="397"/>
                      </a:lnTo>
                      <a:lnTo>
                        <a:pt x="866" y="428"/>
                      </a:lnTo>
                      <a:lnTo>
                        <a:pt x="866" y="459"/>
                      </a:lnTo>
                      <a:lnTo>
                        <a:pt x="866" y="490"/>
                      </a:lnTo>
                      <a:lnTo>
                        <a:pt x="866" y="522"/>
                      </a:lnTo>
                      <a:lnTo>
                        <a:pt x="845" y="553"/>
                      </a:lnTo>
                      <a:lnTo>
                        <a:pt x="814" y="574"/>
                      </a:lnTo>
                      <a:lnTo>
                        <a:pt x="793" y="605"/>
                      </a:lnTo>
                      <a:lnTo>
                        <a:pt x="772" y="637"/>
                      </a:lnTo>
                      <a:lnTo>
                        <a:pt x="741" y="657"/>
                      </a:lnTo>
                      <a:lnTo>
                        <a:pt x="710" y="637"/>
                      </a:lnTo>
                      <a:lnTo>
                        <a:pt x="678" y="616"/>
                      </a:lnTo>
                      <a:lnTo>
                        <a:pt x="647" y="595"/>
                      </a:lnTo>
                      <a:lnTo>
                        <a:pt x="616" y="574"/>
                      </a:lnTo>
                      <a:lnTo>
                        <a:pt x="584" y="563"/>
                      </a:lnTo>
                      <a:lnTo>
                        <a:pt x="553" y="563"/>
                      </a:lnTo>
                      <a:lnTo>
                        <a:pt x="522" y="553"/>
                      </a:lnTo>
                      <a:lnTo>
                        <a:pt x="449" y="553"/>
                      </a:lnTo>
                      <a:lnTo>
                        <a:pt x="417" y="543"/>
                      </a:lnTo>
                      <a:lnTo>
                        <a:pt x="386" y="543"/>
                      </a:lnTo>
                      <a:lnTo>
                        <a:pt x="355" y="543"/>
                      </a:lnTo>
                      <a:lnTo>
                        <a:pt x="323" y="532"/>
                      </a:lnTo>
                      <a:lnTo>
                        <a:pt x="292" y="522"/>
                      </a:lnTo>
                      <a:lnTo>
                        <a:pt x="261" y="511"/>
                      </a:lnTo>
                      <a:lnTo>
                        <a:pt x="230" y="501"/>
                      </a:lnTo>
                      <a:lnTo>
                        <a:pt x="198" y="490"/>
                      </a:lnTo>
                      <a:lnTo>
                        <a:pt x="177" y="522"/>
                      </a:lnTo>
                      <a:lnTo>
                        <a:pt x="177" y="553"/>
                      </a:lnTo>
                      <a:lnTo>
                        <a:pt x="177" y="584"/>
                      </a:lnTo>
                      <a:lnTo>
                        <a:pt x="177" y="616"/>
                      </a:lnTo>
                      <a:lnTo>
                        <a:pt x="177" y="647"/>
                      </a:lnTo>
                      <a:lnTo>
                        <a:pt x="177" y="678"/>
                      </a:lnTo>
                      <a:lnTo>
                        <a:pt x="177" y="710"/>
                      </a:lnTo>
                      <a:lnTo>
                        <a:pt x="177" y="741"/>
                      </a:lnTo>
                      <a:lnTo>
                        <a:pt x="177" y="772"/>
                      </a:lnTo>
                      <a:lnTo>
                        <a:pt x="177" y="803"/>
                      </a:lnTo>
                      <a:lnTo>
                        <a:pt x="177" y="835"/>
                      </a:lnTo>
                      <a:lnTo>
                        <a:pt x="146" y="845"/>
                      </a:lnTo>
                      <a:lnTo>
                        <a:pt x="125" y="877"/>
                      </a:lnTo>
                      <a:lnTo>
                        <a:pt x="94" y="908"/>
                      </a:lnTo>
                      <a:lnTo>
                        <a:pt x="83" y="939"/>
                      </a:lnTo>
                      <a:lnTo>
                        <a:pt x="73" y="970"/>
                      </a:lnTo>
                      <a:lnTo>
                        <a:pt x="73" y="1002"/>
                      </a:lnTo>
                      <a:lnTo>
                        <a:pt x="73" y="1033"/>
                      </a:lnTo>
                      <a:lnTo>
                        <a:pt x="73" y="1064"/>
                      </a:lnTo>
                      <a:lnTo>
                        <a:pt x="73" y="1096"/>
                      </a:lnTo>
                      <a:lnTo>
                        <a:pt x="83" y="1127"/>
                      </a:lnTo>
                      <a:lnTo>
                        <a:pt x="83" y="1158"/>
                      </a:lnTo>
                      <a:lnTo>
                        <a:pt x="94" y="1190"/>
                      </a:lnTo>
                      <a:lnTo>
                        <a:pt x="94" y="1221"/>
                      </a:lnTo>
                      <a:lnTo>
                        <a:pt x="94" y="1252"/>
                      </a:lnTo>
                      <a:lnTo>
                        <a:pt x="94" y="1283"/>
                      </a:lnTo>
                      <a:lnTo>
                        <a:pt x="125" y="1294"/>
                      </a:lnTo>
                      <a:lnTo>
                        <a:pt x="157" y="1304"/>
                      </a:lnTo>
                      <a:lnTo>
                        <a:pt x="188" y="1304"/>
                      </a:lnTo>
                      <a:lnTo>
                        <a:pt x="209" y="1336"/>
                      </a:lnTo>
                      <a:lnTo>
                        <a:pt x="240" y="1367"/>
                      </a:lnTo>
                      <a:lnTo>
                        <a:pt x="261" y="1398"/>
                      </a:lnTo>
                      <a:lnTo>
                        <a:pt x="292" y="1409"/>
                      </a:lnTo>
                      <a:lnTo>
                        <a:pt x="323" y="1409"/>
                      </a:lnTo>
                      <a:lnTo>
                        <a:pt x="355" y="1409"/>
                      </a:lnTo>
                      <a:lnTo>
                        <a:pt x="386" y="1409"/>
                      </a:lnTo>
                      <a:lnTo>
                        <a:pt x="417" y="1409"/>
                      </a:lnTo>
                      <a:lnTo>
                        <a:pt x="449" y="1409"/>
                      </a:lnTo>
                      <a:lnTo>
                        <a:pt x="480" y="1409"/>
                      </a:lnTo>
                      <a:lnTo>
                        <a:pt x="511" y="1409"/>
                      </a:lnTo>
                      <a:lnTo>
                        <a:pt x="543" y="1409"/>
                      </a:lnTo>
                      <a:lnTo>
                        <a:pt x="574" y="1409"/>
                      </a:lnTo>
                      <a:lnTo>
                        <a:pt x="605" y="1409"/>
                      </a:lnTo>
                      <a:lnTo>
                        <a:pt x="637" y="1409"/>
                      </a:lnTo>
                      <a:lnTo>
                        <a:pt x="668" y="1409"/>
                      </a:lnTo>
                      <a:lnTo>
                        <a:pt x="689" y="1377"/>
                      </a:lnTo>
                      <a:lnTo>
                        <a:pt x="720" y="1367"/>
                      </a:lnTo>
                      <a:lnTo>
                        <a:pt x="741" y="1336"/>
                      </a:lnTo>
                      <a:lnTo>
                        <a:pt x="772" y="1315"/>
                      </a:lnTo>
                      <a:lnTo>
                        <a:pt x="803" y="1283"/>
                      </a:lnTo>
                      <a:lnTo>
                        <a:pt x="835" y="1252"/>
                      </a:lnTo>
                      <a:lnTo>
                        <a:pt x="866" y="1231"/>
                      </a:lnTo>
                      <a:lnTo>
                        <a:pt x="866" y="1200"/>
                      </a:lnTo>
                      <a:lnTo>
                        <a:pt x="866" y="1169"/>
                      </a:lnTo>
                      <a:lnTo>
                        <a:pt x="866" y="1075"/>
                      </a:lnTo>
                      <a:lnTo>
                        <a:pt x="887" y="1043"/>
                      </a:lnTo>
                      <a:lnTo>
                        <a:pt x="918" y="1033"/>
                      </a:lnTo>
                      <a:lnTo>
                        <a:pt x="950" y="1023"/>
                      </a:lnTo>
                      <a:lnTo>
                        <a:pt x="981" y="1012"/>
                      </a:lnTo>
                      <a:lnTo>
                        <a:pt x="1012" y="1002"/>
                      </a:lnTo>
                      <a:lnTo>
                        <a:pt x="1043" y="981"/>
                      </a:lnTo>
                      <a:lnTo>
                        <a:pt x="1064" y="950"/>
                      </a:lnTo>
                      <a:lnTo>
                        <a:pt x="1085" y="918"/>
                      </a:lnTo>
                      <a:lnTo>
                        <a:pt x="1096" y="887"/>
                      </a:lnTo>
                      <a:lnTo>
                        <a:pt x="1106" y="856"/>
                      </a:lnTo>
                      <a:lnTo>
                        <a:pt x="1137" y="824"/>
                      </a:lnTo>
                      <a:lnTo>
                        <a:pt x="1158" y="793"/>
                      </a:lnTo>
                      <a:lnTo>
                        <a:pt x="1190" y="783"/>
                      </a:lnTo>
                      <a:lnTo>
                        <a:pt x="1221" y="772"/>
                      </a:lnTo>
                      <a:lnTo>
                        <a:pt x="1252" y="772"/>
                      </a:lnTo>
                      <a:lnTo>
                        <a:pt x="1283" y="783"/>
                      </a:lnTo>
                      <a:lnTo>
                        <a:pt x="1315" y="793"/>
                      </a:lnTo>
                      <a:lnTo>
                        <a:pt x="1346" y="803"/>
                      </a:lnTo>
                      <a:lnTo>
                        <a:pt x="1377" y="814"/>
                      </a:lnTo>
                      <a:lnTo>
                        <a:pt x="1409" y="814"/>
                      </a:lnTo>
                      <a:lnTo>
                        <a:pt x="1440" y="814"/>
                      </a:lnTo>
                      <a:lnTo>
                        <a:pt x="1471" y="814"/>
                      </a:lnTo>
                      <a:lnTo>
                        <a:pt x="1503" y="793"/>
                      </a:lnTo>
                      <a:lnTo>
                        <a:pt x="1534" y="772"/>
                      </a:lnTo>
                      <a:lnTo>
                        <a:pt x="1565" y="762"/>
                      </a:lnTo>
                      <a:lnTo>
                        <a:pt x="1597" y="762"/>
                      </a:lnTo>
                      <a:lnTo>
                        <a:pt x="1628" y="762"/>
                      </a:lnTo>
                      <a:lnTo>
                        <a:pt x="1659" y="762"/>
                      </a:lnTo>
                      <a:lnTo>
                        <a:pt x="1690" y="783"/>
                      </a:lnTo>
                      <a:lnTo>
                        <a:pt x="1722" y="793"/>
                      </a:lnTo>
                      <a:lnTo>
                        <a:pt x="1732" y="824"/>
                      </a:lnTo>
                      <a:lnTo>
                        <a:pt x="1732" y="856"/>
                      </a:lnTo>
                      <a:lnTo>
                        <a:pt x="1732" y="887"/>
                      </a:lnTo>
                      <a:lnTo>
                        <a:pt x="1732" y="918"/>
                      </a:lnTo>
                      <a:lnTo>
                        <a:pt x="1732" y="950"/>
                      </a:lnTo>
                      <a:lnTo>
                        <a:pt x="1743" y="981"/>
                      </a:lnTo>
                      <a:lnTo>
                        <a:pt x="1763" y="1012"/>
                      </a:lnTo>
                      <a:lnTo>
                        <a:pt x="1784" y="1043"/>
                      </a:lnTo>
                      <a:lnTo>
                        <a:pt x="1805" y="1075"/>
                      </a:lnTo>
                      <a:lnTo>
                        <a:pt x="1837" y="1096"/>
                      </a:lnTo>
                      <a:lnTo>
                        <a:pt x="1857" y="1127"/>
                      </a:lnTo>
                      <a:lnTo>
                        <a:pt x="1889" y="1148"/>
                      </a:lnTo>
                      <a:lnTo>
                        <a:pt x="1920" y="1169"/>
                      </a:lnTo>
                      <a:lnTo>
                        <a:pt x="1941" y="1200"/>
                      </a:lnTo>
                      <a:lnTo>
                        <a:pt x="1962" y="1231"/>
                      </a:lnTo>
                      <a:lnTo>
                        <a:pt x="1983" y="1263"/>
                      </a:lnTo>
                      <a:lnTo>
                        <a:pt x="2014" y="1283"/>
                      </a:lnTo>
                      <a:lnTo>
                        <a:pt x="2035" y="1315"/>
                      </a:lnTo>
                      <a:lnTo>
                        <a:pt x="2045" y="1346"/>
                      </a:lnTo>
                      <a:lnTo>
                        <a:pt x="2066" y="1377"/>
                      </a:lnTo>
                      <a:lnTo>
                        <a:pt x="2077" y="1409"/>
                      </a:lnTo>
                      <a:lnTo>
                        <a:pt x="2087" y="1440"/>
                      </a:lnTo>
                      <a:lnTo>
                        <a:pt x="2097" y="1471"/>
                      </a:lnTo>
                      <a:lnTo>
                        <a:pt x="2097" y="1503"/>
                      </a:lnTo>
                      <a:lnTo>
                        <a:pt x="2097" y="1534"/>
                      </a:lnTo>
                      <a:lnTo>
                        <a:pt x="2097" y="1565"/>
                      </a:lnTo>
                      <a:lnTo>
                        <a:pt x="2097" y="1597"/>
                      </a:lnTo>
                      <a:lnTo>
                        <a:pt x="2129" y="1628"/>
                      </a:lnTo>
                      <a:lnTo>
                        <a:pt x="2160" y="1649"/>
                      </a:lnTo>
                      <a:lnTo>
                        <a:pt x="2191" y="1649"/>
                      </a:lnTo>
                      <a:lnTo>
                        <a:pt x="2212" y="1617"/>
                      </a:lnTo>
                      <a:lnTo>
                        <a:pt x="2223" y="1586"/>
                      </a:lnTo>
                      <a:lnTo>
                        <a:pt x="2233" y="1555"/>
                      </a:lnTo>
                      <a:lnTo>
                        <a:pt x="2233" y="1523"/>
                      </a:lnTo>
                      <a:lnTo>
                        <a:pt x="2223" y="1492"/>
                      </a:lnTo>
                      <a:lnTo>
                        <a:pt x="2223" y="1461"/>
                      </a:lnTo>
                      <a:lnTo>
                        <a:pt x="2223" y="1430"/>
                      </a:lnTo>
                      <a:lnTo>
                        <a:pt x="2223" y="1398"/>
                      </a:lnTo>
                      <a:lnTo>
                        <a:pt x="2254" y="1388"/>
                      </a:lnTo>
                      <a:lnTo>
                        <a:pt x="2285" y="1388"/>
                      </a:lnTo>
                      <a:lnTo>
                        <a:pt x="2317" y="1398"/>
                      </a:lnTo>
                      <a:lnTo>
                        <a:pt x="2348" y="1409"/>
                      </a:lnTo>
                      <a:lnTo>
                        <a:pt x="2358" y="1377"/>
                      </a:lnTo>
                      <a:lnTo>
                        <a:pt x="2358" y="1346"/>
                      </a:lnTo>
                      <a:lnTo>
                        <a:pt x="2348" y="1315"/>
                      </a:lnTo>
                      <a:lnTo>
                        <a:pt x="2337" y="1283"/>
                      </a:lnTo>
                      <a:lnTo>
                        <a:pt x="2306" y="1273"/>
                      </a:lnTo>
                      <a:lnTo>
                        <a:pt x="2275" y="1242"/>
                      </a:lnTo>
                      <a:lnTo>
                        <a:pt x="2254" y="1210"/>
                      </a:lnTo>
                      <a:lnTo>
                        <a:pt x="2223" y="1190"/>
                      </a:lnTo>
                      <a:lnTo>
                        <a:pt x="2202" y="1158"/>
                      </a:lnTo>
                      <a:lnTo>
                        <a:pt x="2170" y="1137"/>
                      </a:lnTo>
                      <a:lnTo>
                        <a:pt x="2139" y="1117"/>
                      </a:lnTo>
                      <a:lnTo>
                        <a:pt x="2118" y="1085"/>
                      </a:lnTo>
                      <a:lnTo>
                        <a:pt x="2108" y="1054"/>
                      </a:lnTo>
                      <a:lnTo>
                        <a:pt x="2097" y="1023"/>
                      </a:lnTo>
                      <a:lnTo>
                        <a:pt x="2087" y="991"/>
                      </a:lnTo>
                      <a:lnTo>
                        <a:pt x="2066" y="960"/>
                      </a:lnTo>
                      <a:lnTo>
                        <a:pt x="2045" y="929"/>
                      </a:lnTo>
                      <a:lnTo>
                        <a:pt x="2014" y="897"/>
                      </a:lnTo>
                      <a:lnTo>
                        <a:pt x="2003" y="866"/>
                      </a:lnTo>
                      <a:lnTo>
                        <a:pt x="1983" y="835"/>
                      </a:lnTo>
                      <a:lnTo>
                        <a:pt x="1962" y="803"/>
                      </a:lnTo>
                      <a:lnTo>
                        <a:pt x="1941" y="772"/>
                      </a:lnTo>
                      <a:lnTo>
                        <a:pt x="1920" y="741"/>
                      </a:lnTo>
                      <a:lnTo>
                        <a:pt x="1899" y="710"/>
                      </a:lnTo>
                      <a:lnTo>
                        <a:pt x="1910" y="678"/>
                      </a:lnTo>
                      <a:lnTo>
                        <a:pt x="1941" y="668"/>
                      </a:lnTo>
                      <a:lnTo>
                        <a:pt x="1972" y="668"/>
                      </a:lnTo>
                      <a:lnTo>
                        <a:pt x="2003" y="668"/>
                      </a:lnTo>
                      <a:lnTo>
                        <a:pt x="2035" y="689"/>
                      </a:lnTo>
                      <a:lnTo>
                        <a:pt x="2056" y="720"/>
                      </a:lnTo>
                      <a:lnTo>
                        <a:pt x="2087" y="751"/>
                      </a:lnTo>
                      <a:lnTo>
                        <a:pt x="2108" y="783"/>
                      </a:lnTo>
                      <a:lnTo>
                        <a:pt x="2129" y="814"/>
                      </a:lnTo>
                      <a:lnTo>
                        <a:pt x="2139" y="845"/>
                      </a:lnTo>
                      <a:lnTo>
                        <a:pt x="2160" y="877"/>
                      </a:lnTo>
                      <a:lnTo>
                        <a:pt x="2191" y="908"/>
                      </a:lnTo>
                      <a:lnTo>
                        <a:pt x="2202" y="939"/>
                      </a:lnTo>
                      <a:lnTo>
                        <a:pt x="2233" y="970"/>
                      </a:lnTo>
                      <a:lnTo>
                        <a:pt x="2254" y="1002"/>
                      </a:lnTo>
                      <a:lnTo>
                        <a:pt x="2285" y="1033"/>
                      </a:lnTo>
                      <a:lnTo>
                        <a:pt x="2296" y="1064"/>
                      </a:lnTo>
                      <a:lnTo>
                        <a:pt x="2317" y="1096"/>
                      </a:lnTo>
                      <a:lnTo>
                        <a:pt x="2348" y="1127"/>
                      </a:lnTo>
                      <a:lnTo>
                        <a:pt x="2379" y="1158"/>
                      </a:lnTo>
                      <a:lnTo>
                        <a:pt x="2410" y="1190"/>
                      </a:lnTo>
                      <a:lnTo>
                        <a:pt x="2431" y="1221"/>
                      </a:lnTo>
                      <a:lnTo>
                        <a:pt x="2452" y="1252"/>
                      </a:lnTo>
                      <a:lnTo>
                        <a:pt x="2463" y="1283"/>
                      </a:lnTo>
                      <a:lnTo>
                        <a:pt x="2473" y="1315"/>
                      </a:lnTo>
                      <a:lnTo>
                        <a:pt x="2473" y="1346"/>
                      </a:lnTo>
                      <a:lnTo>
                        <a:pt x="2473" y="1377"/>
                      </a:lnTo>
                      <a:lnTo>
                        <a:pt x="2473" y="1409"/>
                      </a:lnTo>
                      <a:lnTo>
                        <a:pt x="2473" y="1440"/>
                      </a:lnTo>
                      <a:lnTo>
                        <a:pt x="2504" y="1461"/>
                      </a:lnTo>
                      <a:lnTo>
                        <a:pt x="2536" y="1482"/>
                      </a:lnTo>
                      <a:lnTo>
                        <a:pt x="2557" y="1513"/>
                      </a:lnTo>
                      <a:lnTo>
                        <a:pt x="2557" y="1544"/>
                      </a:lnTo>
                      <a:lnTo>
                        <a:pt x="2557" y="1576"/>
                      </a:lnTo>
                      <a:lnTo>
                        <a:pt x="2557" y="1607"/>
                      </a:lnTo>
                      <a:lnTo>
                        <a:pt x="2588" y="1628"/>
                      </a:lnTo>
                      <a:lnTo>
                        <a:pt x="2619" y="1649"/>
                      </a:lnTo>
                      <a:lnTo>
                        <a:pt x="2650" y="1670"/>
                      </a:lnTo>
                      <a:lnTo>
                        <a:pt x="2682" y="1690"/>
                      </a:lnTo>
                      <a:lnTo>
                        <a:pt x="2713" y="1711"/>
                      </a:lnTo>
                      <a:lnTo>
                        <a:pt x="2744" y="1711"/>
                      </a:lnTo>
                      <a:lnTo>
                        <a:pt x="2776" y="1711"/>
                      </a:lnTo>
                      <a:lnTo>
                        <a:pt x="2807" y="1701"/>
                      </a:lnTo>
                      <a:lnTo>
                        <a:pt x="2828" y="1670"/>
                      </a:lnTo>
                      <a:lnTo>
                        <a:pt x="2849" y="1638"/>
                      </a:lnTo>
                      <a:lnTo>
                        <a:pt x="2859" y="1607"/>
                      </a:lnTo>
                      <a:lnTo>
                        <a:pt x="2870" y="1576"/>
                      </a:lnTo>
                      <a:lnTo>
                        <a:pt x="2859" y="1544"/>
                      </a:lnTo>
                      <a:lnTo>
                        <a:pt x="2838" y="1513"/>
                      </a:lnTo>
                      <a:lnTo>
                        <a:pt x="2817" y="1482"/>
                      </a:lnTo>
                      <a:lnTo>
                        <a:pt x="2797" y="1450"/>
                      </a:lnTo>
                      <a:lnTo>
                        <a:pt x="2786" y="1419"/>
                      </a:lnTo>
                      <a:lnTo>
                        <a:pt x="2786" y="1388"/>
                      </a:lnTo>
                      <a:lnTo>
                        <a:pt x="2817" y="1357"/>
                      </a:lnTo>
                      <a:lnTo>
                        <a:pt x="2849" y="1336"/>
                      </a:lnTo>
                      <a:lnTo>
                        <a:pt x="2880" y="1325"/>
                      </a:lnTo>
                      <a:lnTo>
                        <a:pt x="2911" y="1315"/>
                      </a:lnTo>
                      <a:lnTo>
                        <a:pt x="2943" y="1294"/>
                      </a:lnTo>
                      <a:lnTo>
                        <a:pt x="2974" y="1273"/>
                      </a:lnTo>
                      <a:lnTo>
                        <a:pt x="2984" y="1190"/>
                      </a:lnTo>
                      <a:lnTo>
                        <a:pt x="2995" y="1106"/>
                      </a:lnTo>
                      <a:lnTo>
                        <a:pt x="3026" y="1096"/>
                      </a:lnTo>
                      <a:lnTo>
                        <a:pt x="3057" y="1096"/>
                      </a:lnTo>
                      <a:lnTo>
                        <a:pt x="3089" y="1096"/>
                      </a:lnTo>
                      <a:lnTo>
                        <a:pt x="3120" y="1106"/>
                      </a:lnTo>
                      <a:lnTo>
                        <a:pt x="3151" y="1127"/>
                      </a:lnTo>
                      <a:lnTo>
                        <a:pt x="3183" y="1148"/>
                      </a:lnTo>
                      <a:lnTo>
                        <a:pt x="3214" y="1158"/>
                      </a:lnTo>
                      <a:lnTo>
                        <a:pt x="3235" y="1127"/>
                      </a:lnTo>
                      <a:lnTo>
                        <a:pt x="3235" y="1096"/>
                      </a:lnTo>
                      <a:lnTo>
                        <a:pt x="3235" y="1064"/>
                      </a:lnTo>
                      <a:lnTo>
                        <a:pt x="3214" y="1033"/>
                      </a:lnTo>
                      <a:lnTo>
                        <a:pt x="3193" y="1002"/>
                      </a:lnTo>
                      <a:lnTo>
                        <a:pt x="3183" y="970"/>
                      </a:lnTo>
                      <a:lnTo>
                        <a:pt x="3183" y="939"/>
                      </a:lnTo>
                      <a:lnTo>
                        <a:pt x="3183" y="908"/>
                      </a:lnTo>
                      <a:lnTo>
                        <a:pt x="3183" y="877"/>
                      </a:lnTo>
                      <a:lnTo>
                        <a:pt x="3183" y="845"/>
                      </a:lnTo>
                      <a:lnTo>
                        <a:pt x="3183" y="814"/>
                      </a:lnTo>
                      <a:lnTo>
                        <a:pt x="3183" y="783"/>
                      </a:lnTo>
                      <a:lnTo>
                        <a:pt x="3183" y="751"/>
                      </a:lnTo>
                      <a:lnTo>
                        <a:pt x="3193" y="668"/>
                      </a:lnTo>
                      <a:lnTo>
                        <a:pt x="3193" y="637"/>
                      </a:lnTo>
                      <a:lnTo>
                        <a:pt x="3203" y="605"/>
                      </a:lnTo>
                      <a:lnTo>
                        <a:pt x="3235" y="574"/>
                      </a:lnTo>
                      <a:lnTo>
                        <a:pt x="3266" y="563"/>
                      </a:lnTo>
                      <a:lnTo>
                        <a:pt x="3297" y="543"/>
                      </a:lnTo>
                      <a:lnTo>
                        <a:pt x="3329" y="532"/>
                      </a:lnTo>
                      <a:lnTo>
                        <a:pt x="3360" y="522"/>
                      </a:lnTo>
                      <a:lnTo>
                        <a:pt x="3391" y="522"/>
                      </a:lnTo>
                      <a:lnTo>
                        <a:pt x="3423" y="522"/>
                      </a:lnTo>
                      <a:lnTo>
                        <a:pt x="3454" y="553"/>
                      </a:lnTo>
                      <a:lnTo>
                        <a:pt x="3475" y="584"/>
                      </a:lnTo>
                      <a:lnTo>
                        <a:pt x="3475" y="616"/>
                      </a:lnTo>
                      <a:lnTo>
                        <a:pt x="3496" y="647"/>
                      </a:lnTo>
                      <a:lnTo>
                        <a:pt x="3527" y="668"/>
                      </a:lnTo>
                      <a:lnTo>
                        <a:pt x="3558" y="699"/>
                      </a:lnTo>
                      <a:lnTo>
                        <a:pt x="3590" y="710"/>
                      </a:lnTo>
                      <a:lnTo>
                        <a:pt x="3621" y="710"/>
                      </a:lnTo>
                      <a:lnTo>
                        <a:pt x="3652" y="699"/>
                      </a:lnTo>
                      <a:lnTo>
                        <a:pt x="3673" y="668"/>
                      </a:lnTo>
                      <a:lnTo>
                        <a:pt x="3694" y="637"/>
                      </a:lnTo>
                      <a:lnTo>
                        <a:pt x="3704" y="605"/>
                      </a:lnTo>
                      <a:lnTo>
                        <a:pt x="3694" y="574"/>
                      </a:lnTo>
                      <a:lnTo>
                        <a:pt x="3673" y="543"/>
                      </a:lnTo>
                      <a:lnTo>
                        <a:pt x="3652" y="511"/>
                      </a:lnTo>
                      <a:lnTo>
                        <a:pt x="3652" y="480"/>
                      </a:lnTo>
                      <a:lnTo>
                        <a:pt x="3652" y="449"/>
                      </a:lnTo>
                      <a:lnTo>
                        <a:pt x="3673" y="417"/>
                      </a:lnTo>
                      <a:lnTo>
                        <a:pt x="3704" y="397"/>
                      </a:lnTo>
                      <a:lnTo>
                        <a:pt x="3736" y="386"/>
                      </a:lnTo>
                      <a:lnTo>
                        <a:pt x="3767" y="365"/>
                      </a:lnTo>
                      <a:lnTo>
                        <a:pt x="3777" y="397"/>
                      </a:lnTo>
                      <a:lnTo>
                        <a:pt x="3798" y="428"/>
                      </a:lnTo>
                      <a:lnTo>
                        <a:pt x="3819" y="459"/>
                      </a:lnTo>
                      <a:lnTo>
                        <a:pt x="3809" y="490"/>
                      </a:lnTo>
                      <a:lnTo>
                        <a:pt x="3788" y="522"/>
                      </a:lnTo>
                      <a:lnTo>
                        <a:pt x="3767" y="553"/>
                      </a:lnTo>
                      <a:lnTo>
                        <a:pt x="3767" y="584"/>
                      </a:lnTo>
                      <a:lnTo>
                        <a:pt x="3767" y="616"/>
                      </a:lnTo>
                      <a:lnTo>
                        <a:pt x="3798" y="637"/>
                      </a:lnTo>
                      <a:lnTo>
                        <a:pt x="3830" y="668"/>
                      </a:lnTo>
                      <a:lnTo>
                        <a:pt x="3861" y="678"/>
                      </a:lnTo>
                      <a:lnTo>
                        <a:pt x="3892" y="689"/>
                      </a:lnTo>
                      <a:lnTo>
                        <a:pt x="3923" y="710"/>
                      </a:lnTo>
                      <a:lnTo>
                        <a:pt x="3955" y="720"/>
                      </a:lnTo>
                      <a:lnTo>
                        <a:pt x="3986" y="730"/>
                      </a:lnTo>
                      <a:lnTo>
                        <a:pt x="4017" y="751"/>
                      </a:lnTo>
                      <a:lnTo>
                        <a:pt x="4049" y="783"/>
                      </a:lnTo>
                      <a:lnTo>
                        <a:pt x="4070" y="814"/>
                      </a:lnTo>
                      <a:lnTo>
                        <a:pt x="4090" y="845"/>
                      </a:lnTo>
                      <a:lnTo>
                        <a:pt x="4101" y="877"/>
                      </a:lnTo>
                      <a:lnTo>
                        <a:pt x="4080" y="908"/>
                      </a:lnTo>
                      <a:lnTo>
                        <a:pt x="4070" y="939"/>
                      </a:lnTo>
                      <a:lnTo>
                        <a:pt x="4038" y="950"/>
                      </a:lnTo>
                      <a:lnTo>
                        <a:pt x="4007" y="950"/>
                      </a:lnTo>
                      <a:lnTo>
                        <a:pt x="3976" y="950"/>
                      </a:lnTo>
                      <a:lnTo>
                        <a:pt x="3944" y="950"/>
                      </a:lnTo>
                      <a:lnTo>
                        <a:pt x="3913" y="950"/>
                      </a:lnTo>
                      <a:lnTo>
                        <a:pt x="3882" y="950"/>
                      </a:lnTo>
                      <a:lnTo>
                        <a:pt x="3850" y="950"/>
                      </a:lnTo>
                      <a:lnTo>
                        <a:pt x="3819" y="960"/>
                      </a:lnTo>
                      <a:lnTo>
                        <a:pt x="3788" y="960"/>
                      </a:lnTo>
                      <a:lnTo>
                        <a:pt x="3757" y="960"/>
                      </a:lnTo>
                      <a:lnTo>
                        <a:pt x="3725" y="960"/>
                      </a:lnTo>
                      <a:lnTo>
                        <a:pt x="3694" y="970"/>
                      </a:lnTo>
                      <a:lnTo>
                        <a:pt x="3663" y="981"/>
                      </a:lnTo>
                      <a:lnTo>
                        <a:pt x="3631" y="1002"/>
                      </a:lnTo>
                      <a:lnTo>
                        <a:pt x="3600" y="1012"/>
                      </a:lnTo>
                      <a:lnTo>
                        <a:pt x="3569" y="1033"/>
                      </a:lnTo>
                      <a:lnTo>
                        <a:pt x="3537" y="1064"/>
                      </a:lnTo>
                      <a:lnTo>
                        <a:pt x="3506" y="1085"/>
                      </a:lnTo>
                      <a:lnTo>
                        <a:pt x="3475" y="1106"/>
                      </a:lnTo>
                      <a:lnTo>
                        <a:pt x="3454" y="1137"/>
                      </a:lnTo>
                      <a:lnTo>
                        <a:pt x="3423" y="1158"/>
                      </a:lnTo>
                      <a:lnTo>
                        <a:pt x="3391" y="1179"/>
                      </a:lnTo>
                      <a:lnTo>
                        <a:pt x="3360" y="1190"/>
                      </a:lnTo>
                      <a:lnTo>
                        <a:pt x="3329" y="1200"/>
                      </a:lnTo>
                      <a:lnTo>
                        <a:pt x="3297" y="1221"/>
                      </a:lnTo>
                      <a:lnTo>
                        <a:pt x="3266" y="1252"/>
                      </a:lnTo>
                      <a:lnTo>
                        <a:pt x="3235" y="1273"/>
                      </a:lnTo>
                      <a:lnTo>
                        <a:pt x="3203" y="1283"/>
                      </a:lnTo>
                      <a:lnTo>
                        <a:pt x="3172" y="1294"/>
                      </a:lnTo>
                      <a:lnTo>
                        <a:pt x="3141" y="1304"/>
                      </a:lnTo>
                      <a:lnTo>
                        <a:pt x="3120" y="1336"/>
                      </a:lnTo>
                      <a:lnTo>
                        <a:pt x="3089" y="1357"/>
                      </a:lnTo>
                      <a:lnTo>
                        <a:pt x="3078" y="1388"/>
                      </a:lnTo>
                      <a:lnTo>
                        <a:pt x="3057" y="1419"/>
                      </a:lnTo>
                      <a:lnTo>
                        <a:pt x="3057" y="1450"/>
                      </a:lnTo>
                      <a:lnTo>
                        <a:pt x="3068" y="1482"/>
                      </a:lnTo>
                      <a:lnTo>
                        <a:pt x="3078" y="1513"/>
                      </a:lnTo>
                      <a:lnTo>
                        <a:pt x="3089" y="1544"/>
                      </a:lnTo>
                      <a:lnTo>
                        <a:pt x="3120" y="1565"/>
                      </a:lnTo>
                      <a:lnTo>
                        <a:pt x="3130" y="1597"/>
                      </a:lnTo>
                      <a:lnTo>
                        <a:pt x="3151" y="1628"/>
                      </a:lnTo>
                      <a:lnTo>
                        <a:pt x="3172" y="1659"/>
                      </a:lnTo>
                      <a:lnTo>
                        <a:pt x="3203" y="1690"/>
                      </a:lnTo>
                      <a:lnTo>
                        <a:pt x="3235" y="1711"/>
                      </a:lnTo>
                      <a:lnTo>
                        <a:pt x="3245" y="1743"/>
                      </a:lnTo>
                      <a:lnTo>
                        <a:pt x="3277" y="1763"/>
                      </a:lnTo>
                      <a:lnTo>
                        <a:pt x="3308" y="1763"/>
                      </a:lnTo>
                      <a:lnTo>
                        <a:pt x="3339" y="1763"/>
                      </a:lnTo>
                      <a:lnTo>
                        <a:pt x="3370" y="1763"/>
                      </a:lnTo>
                      <a:lnTo>
                        <a:pt x="3402" y="1763"/>
                      </a:lnTo>
                      <a:lnTo>
                        <a:pt x="3433" y="1753"/>
                      </a:lnTo>
                      <a:lnTo>
                        <a:pt x="3464" y="1743"/>
                      </a:lnTo>
                      <a:lnTo>
                        <a:pt x="3496" y="1743"/>
                      </a:lnTo>
                      <a:lnTo>
                        <a:pt x="3527" y="1743"/>
                      </a:lnTo>
                      <a:lnTo>
                        <a:pt x="3558" y="1753"/>
                      </a:lnTo>
                      <a:lnTo>
                        <a:pt x="3590" y="1763"/>
                      </a:lnTo>
                      <a:lnTo>
                        <a:pt x="3621" y="1774"/>
                      </a:lnTo>
                      <a:lnTo>
                        <a:pt x="3652" y="1774"/>
                      </a:lnTo>
                      <a:lnTo>
                        <a:pt x="3683" y="1774"/>
                      </a:lnTo>
                      <a:lnTo>
                        <a:pt x="3704" y="1743"/>
                      </a:lnTo>
                      <a:lnTo>
                        <a:pt x="3725" y="1711"/>
                      </a:lnTo>
                      <a:lnTo>
                        <a:pt x="3736" y="1680"/>
                      </a:lnTo>
                      <a:lnTo>
                        <a:pt x="3757" y="1649"/>
                      </a:lnTo>
                      <a:lnTo>
                        <a:pt x="3788" y="1628"/>
                      </a:lnTo>
                      <a:lnTo>
                        <a:pt x="3819" y="1617"/>
                      </a:lnTo>
                      <a:lnTo>
                        <a:pt x="3830" y="1649"/>
                      </a:lnTo>
                      <a:lnTo>
                        <a:pt x="3830" y="1680"/>
                      </a:lnTo>
                      <a:lnTo>
                        <a:pt x="3819" y="1711"/>
                      </a:lnTo>
                      <a:lnTo>
                        <a:pt x="3809" y="1743"/>
                      </a:lnTo>
                      <a:lnTo>
                        <a:pt x="3830" y="1774"/>
                      </a:lnTo>
                      <a:lnTo>
                        <a:pt x="3861" y="1795"/>
                      </a:lnTo>
                      <a:lnTo>
                        <a:pt x="3882" y="1826"/>
                      </a:lnTo>
                      <a:lnTo>
                        <a:pt x="3892" y="1857"/>
                      </a:lnTo>
                      <a:lnTo>
                        <a:pt x="3913" y="1889"/>
                      </a:lnTo>
                      <a:lnTo>
                        <a:pt x="3913" y="1920"/>
                      </a:lnTo>
                      <a:lnTo>
                        <a:pt x="3913" y="1951"/>
                      </a:lnTo>
                      <a:lnTo>
                        <a:pt x="3903" y="1983"/>
                      </a:lnTo>
                      <a:lnTo>
                        <a:pt x="3903" y="2014"/>
                      </a:lnTo>
                      <a:lnTo>
                        <a:pt x="3903" y="2045"/>
                      </a:lnTo>
                      <a:lnTo>
                        <a:pt x="3882" y="2077"/>
                      </a:lnTo>
                      <a:lnTo>
                        <a:pt x="3850" y="2097"/>
                      </a:lnTo>
                      <a:lnTo>
                        <a:pt x="3819" y="2118"/>
                      </a:lnTo>
                      <a:lnTo>
                        <a:pt x="3788" y="2150"/>
                      </a:lnTo>
                      <a:lnTo>
                        <a:pt x="3757" y="2170"/>
                      </a:lnTo>
                      <a:lnTo>
                        <a:pt x="3725" y="2191"/>
                      </a:lnTo>
                      <a:lnTo>
                        <a:pt x="3694" y="2212"/>
                      </a:lnTo>
                      <a:lnTo>
                        <a:pt x="3663" y="2233"/>
                      </a:lnTo>
                      <a:lnTo>
                        <a:pt x="3631" y="2264"/>
                      </a:lnTo>
                      <a:lnTo>
                        <a:pt x="3600" y="2285"/>
                      </a:lnTo>
                      <a:lnTo>
                        <a:pt x="3590" y="2317"/>
                      </a:lnTo>
                      <a:lnTo>
                        <a:pt x="3569" y="2348"/>
                      </a:lnTo>
                      <a:lnTo>
                        <a:pt x="3548" y="2379"/>
                      </a:lnTo>
                      <a:lnTo>
                        <a:pt x="3527" y="2410"/>
                      </a:lnTo>
                      <a:lnTo>
                        <a:pt x="3506" y="2442"/>
                      </a:lnTo>
                      <a:lnTo>
                        <a:pt x="3485" y="2473"/>
                      </a:lnTo>
                      <a:lnTo>
                        <a:pt x="3475" y="2504"/>
                      </a:lnTo>
                      <a:lnTo>
                        <a:pt x="3443" y="2515"/>
                      </a:lnTo>
                      <a:lnTo>
                        <a:pt x="3412" y="2515"/>
                      </a:lnTo>
                      <a:lnTo>
                        <a:pt x="3381" y="2515"/>
                      </a:lnTo>
                      <a:lnTo>
                        <a:pt x="3350" y="2515"/>
                      </a:lnTo>
                      <a:lnTo>
                        <a:pt x="3318" y="2504"/>
                      </a:lnTo>
                      <a:lnTo>
                        <a:pt x="3287" y="2504"/>
                      </a:lnTo>
                      <a:lnTo>
                        <a:pt x="3256" y="2483"/>
                      </a:lnTo>
                      <a:lnTo>
                        <a:pt x="3224" y="2463"/>
                      </a:lnTo>
                      <a:lnTo>
                        <a:pt x="3193" y="2442"/>
                      </a:lnTo>
                      <a:lnTo>
                        <a:pt x="3162" y="2442"/>
                      </a:lnTo>
                      <a:lnTo>
                        <a:pt x="3130" y="2442"/>
                      </a:lnTo>
                      <a:lnTo>
                        <a:pt x="3099" y="2442"/>
                      </a:lnTo>
                      <a:lnTo>
                        <a:pt x="3068" y="2452"/>
                      </a:lnTo>
                      <a:lnTo>
                        <a:pt x="3047" y="2483"/>
                      </a:lnTo>
                      <a:lnTo>
                        <a:pt x="3016" y="2504"/>
                      </a:lnTo>
                      <a:lnTo>
                        <a:pt x="2984" y="2504"/>
                      </a:lnTo>
                      <a:lnTo>
                        <a:pt x="2901" y="2504"/>
                      </a:lnTo>
                      <a:lnTo>
                        <a:pt x="2870" y="2504"/>
                      </a:lnTo>
                      <a:lnTo>
                        <a:pt x="2838" y="2504"/>
                      </a:lnTo>
                      <a:lnTo>
                        <a:pt x="2807" y="2504"/>
                      </a:lnTo>
                      <a:lnTo>
                        <a:pt x="2776" y="2504"/>
                      </a:lnTo>
                      <a:lnTo>
                        <a:pt x="2744" y="2494"/>
                      </a:lnTo>
                      <a:lnTo>
                        <a:pt x="2713" y="2483"/>
                      </a:lnTo>
                      <a:lnTo>
                        <a:pt x="2682" y="2452"/>
                      </a:lnTo>
                      <a:lnTo>
                        <a:pt x="2650" y="2431"/>
                      </a:lnTo>
                      <a:lnTo>
                        <a:pt x="2619" y="2410"/>
                      </a:lnTo>
                      <a:lnTo>
                        <a:pt x="2588" y="2410"/>
                      </a:lnTo>
                      <a:lnTo>
                        <a:pt x="2557" y="2400"/>
                      </a:lnTo>
                      <a:lnTo>
                        <a:pt x="2525" y="2400"/>
                      </a:lnTo>
                      <a:lnTo>
                        <a:pt x="2494" y="2400"/>
                      </a:lnTo>
                      <a:lnTo>
                        <a:pt x="2463" y="2400"/>
                      </a:lnTo>
                      <a:lnTo>
                        <a:pt x="2379" y="2400"/>
                      </a:lnTo>
                      <a:lnTo>
                        <a:pt x="2348" y="2400"/>
                      </a:lnTo>
                      <a:lnTo>
                        <a:pt x="2317" y="2400"/>
                      </a:lnTo>
                      <a:lnTo>
                        <a:pt x="2285" y="2400"/>
                      </a:lnTo>
                      <a:lnTo>
                        <a:pt x="2254" y="2400"/>
                      </a:lnTo>
                      <a:lnTo>
                        <a:pt x="2223" y="2400"/>
                      </a:lnTo>
                      <a:lnTo>
                        <a:pt x="2191" y="2410"/>
                      </a:lnTo>
                      <a:lnTo>
                        <a:pt x="2160" y="2410"/>
                      </a:lnTo>
                      <a:lnTo>
                        <a:pt x="2129" y="2421"/>
                      </a:lnTo>
                      <a:lnTo>
                        <a:pt x="2097" y="2431"/>
                      </a:lnTo>
                      <a:lnTo>
                        <a:pt x="2087" y="2463"/>
                      </a:lnTo>
                      <a:lnTo>
                        <a:pt x="2087" y="2494"/>
                      </a:lnTo>
                      <a:lnTo>
                        <a:pt x="2087" y="2525"/>
                      </a:lnTo>
                      <a:lnTo>
                        <a:pt x="2087" y="2557"/>
                      </a:lnTo>
                      <a:lnTo>
                        <a:pt x="2056" y="2577"/>
                      </a:lnTo>
                      <a:lnTo>
                        <a:pt x="2024" y="2567"/>
                      </a:lnTo>
                      <a:lnTo>
                        <a:pt x="1993" y="2546"/>
                      </a:lnTo>
                      <a:lnTo>
                        <a:pt x="1972" y="2515"/>
                      </a:lnTo>
                      <a:lnTo>
                        <a:pt x="1951" y="2483"/>
                      </a:lnTo>
                      <a:lnTo>
                        <a:pt x="1920" y="2452"/>
                      </a:lnTo>
                      <a:lnTo>
                        <a:pt x="1889" y="2431"/>
                      </a:lnTo>
                      <a:lnTo>
                        <a:pt x="1857" y="2410"/>
                      </a:lnTo>
                      <a:lnTo>
                        <a:pt x="1826" y="2390"/>
                      </a:lnTo>
                      <a:lnTo>
                        <a:pt x="1805" y="2358"/>
                      </a:lnTo>
                      <a:lnTo>
                        <a:pt x="1774" y="2337"/>
                      </a:lnTo>
                      <a:lnTo>
                        <a:pt x="1743" y="2306"/>
                      </a:lnTo>
                      <a:lnTo>
                        <a:pt x="1722" y="2275"/>
                      </a:lnTo>
                      <a:lnTo>
                        <a:pt x="1690" y="2264"/>
                      </a:lnTo>
                      <a:lnTo>
                        <a:pt x="1659" y="2254"/>
                      </a:lnTo>
                      <a:lnTo>
                        <a:pt x="1628" y="2254"/>
                      </a:lnTo>
                      <a:lnTo>
                        <a:pt x="1597" y="2254"/>
                      </a:lnTo>
                      <a:lnTo>
                        <a:pt x="1513" y="2254"/>
                      </a:lnTo>
                      <a:lnTo>
                        <a:pt x="1482" y="2233"/>
                      </a:lnTo>
                      <a:lnTo>
                        <a:pt x="1471" y="2202"/>
                      </a:lnTo>
                      <a:lnTo>
                        <a:pt x="1471" y="2170"/>
                      </a:lnTo>
                      <a:lnTo>
                        <a:pt x="1461" y="2139"/>
                      </a:lnTo>
                      <a:lnTo>
                        <a:pt x="1461" y="2108"/>
                      </a:lnTo>
                      <a:lnTo>
                        <a:pt x="1461" y="2077"/>
                      </a:lnTo>
                      <a:lnTo>
                        <a:pt x="1461" y="2045"/>
                      </a:lnTo>
                      <a:lnTo>
                        <a:pt x="1461" y="2014"/>
                      </a:lnTo>
                      <a:lnTo>
                        <a:pt x="1461" y="1983"/>
                      </a:lnTo>
                      <a:lnTo>
                        <a:pt x="1461" y="1951"/>
                      </a:lnTo>
                      <a:lnTo>
                        <a:pt x="1450" y="1920"/>
                      </a:lnTo>
                      <a:lnTo>
                        <a:pt x="1440" y="1889"/>
                      </a:lnTo>
                      <a:lnTo>
                        <a:pt x="1440" y="1857"/>
                      </a:lnTo>
                      <a:lnTo>
                        <a:pt x="1419" y="1826"/>
                      </a:lnTo>
                      <a:lnTo>
                        <a:pt x="1388" y="1805"/>
                      </a:lnTo>
                      <a:lnTo>
                        <a:pt x="1357" y="1805"/>
                      </a:lnTo>
                      <a:lnTo>
                        <a:pt x="1325" y="1805"/>
                      </a:lnTo>
                      <a:lnTo>
                        <a:pt x="1294" y="1805"/>
                      </a:lnTo>
                      <a:lnTo>
                        <a:pt x="1210" y="1805"/>
                      </a:lnTo>
                      <a:lnTo>
                        <a:pt x="1179" y="1816"/>
                      </a:lnTo>
                      <a:lnTo>
                        <a:pt x="1096" y="1816"/>
                      </a:lnTo>
                      <a:lnTo>
                        <a:pt x="1064" y="1826"/>
                      </a:lnTo>
                      <a:lnTo>
                        <a:pt x="1033" y="1826"/>
                      </a:lnTo>
                      <a:lnTo>
                        <a:pt x="1002" y="1826"/>
                      </a:lnTo>
                      <a:lnTo>
                        <a:pt x="970" y="1826"/>
                      </a:lnTo>
                      <a:lnTo>
                        <a:pt x="939" y="1826"/>
                      </a:lnTo>
                      <a:lnTo>
                        <a:pt x="908" y="1805"/>
                      </a:lnTo>
                      <a:lnTo>
                        <a:pt x="877" y="1784"/>
                      </a:lnTo>
                      <a:lnTo>
                        <a:pt x="845" y="1763"/>
                      </a:lnTo>
                      <a:lnTo>
                        <a:pt x="814" y="1732"/>
                      </a:lnTo>
                      <a:lnTo>
                        <a:pt x="783" y="1722"/>
                      </a:lnTo>
                      <a:lnTo>
                        <a:pt x="751" y="1711"/>
                      </a:lnTo>
                      <a:lnTo>
                        <a:pt x="678" y="1701"/>
                      </a:lnTo>
                      <a:lnTo>
                        <a:pt x="605" y="1701"/>
                      </a:lnTo>
                      <a:lnTo>
                        <a:pt x="522" y="1690"/>
                      </a:lnTo>
                      <a:lnTo>
                        <a:pt x="490" y="1680"/>
                      </a:lnTo>
                      <a:lnTo>
                        <a:pt x="459" y="1680"/>
                      </a:lnTo>
                      <a:lnTo>
                        <a:pt x="428" y="1649"/>
                      </a:lnTo>
                      <a:lnTo>
                        <a:pt x="407" y="1617"/>
                      </a:lnTo>
                      <a:lnTo>
                        <a:pt x="376" y="1597"/>
                      </a:lnTo>
                      <a:lnTo>
                        <a:pt x="344" y="1576"/>
                      </a:lnTo>
                      <a:lnTo>
                        <a:pt x="313" y="1576"/>
                      </a:lnTo>
                      <a:lnTo>
                        <a:pt x="282" y="1576"/>
                      </a:lnTo>
                      <a:lnTo>
                        <a:pt x="209" y="1576"/>
                      </a:lnTo>
                      <a:lnTo>
                        <a:pt x="177" y="1586"/>
                      </a:lnTo>
                      <a:lnTo>
                        <a:pt x="146" y="1597"/>
                      </a:lnTo>
                      <a:lnTo>
                        <a:pt x="125" y="1628"/>
                      </a:lnTo>
                      <a:lnTo>
                        <a:pt x="104" y="1659"/>
                      </a:lnTo>
                      <a:lnTo>
                        <a:pt x="73" y="1690"/>
                      </a:lnTo>
                      <a:lnTo>
                        <a:pt x="52" y="1722"/>
                      </a:lnTo>
                      <a:lnTo>
                        <a:pt x="21" y="1743"/>
                      </a:lnTo>
                      <a:lnTo>
                        <a:pt x="0" y="1774"/>
                      </a:lnTo>
                      <a:lnTo>
                        <a:pt x="0" y="1743"/>
                      </a:lnTo>
                      <a:lnTo>
                        <a:pt x="0" y="1711"/>
                      </a:lnTo>
                      <a:lnTo>
                        <a:pt x="0" y="1680"/>
                      </a:lnTo>
                      <a:lnTo>
                        <a:pt x="0" y="1649"/>
                      </a:lnTo>
                      <a:lnTo>
                        <a:pt x="0" y="1617"/>
                      </a:lnTo>
                      <a:lnTo>
                        <a:pt x="0" y="1534"/>
                      </a:lnTo>
                      <a:lnTo>
                        <a:pt x="0" y="1440"/>
                      </a:lnTo>
                      <a:lnTo>
                        <a:pt x="0" y="1357"/>
                      </a:lnTo>
                      <a:lnTo>
                        <a:pt x="0" y="1263"/>
                      </a:lnTo>
                      <a:lnTo>
                        <a:pt x="0" y="1169"/>
                      </a:lnTo>
                      <a:lnTo>
                        <a:pt x="0" y="1075"/>
                      </a:lnTo>
                      <a:lnTo>
                        <a:pt x="0" y="1043"/>
                      </a:lnTo>
                      <a:lnTo>
                        <a:pt x="0" y="1012"/>
                      </a:lnTo>
                      <a:lnTo>
                        <a:pt x="0" y="981"/>
                      </a:lnTo>
                      <a:lnTo>
                        <a:pt x="0" y="908"/>
                      </a:lnTo>
                      <a:lnTo>
                        <a:pt x="0" y="814"/>
                      </a:lnTo>
                      <a:lnTo>
                        <a:pt x="0" y="730"/>
                      </a:lnTo>
                      <a:lnTo>
                        <a:pt x="0" y="657"/>
                      </a:lnTo>
                      <a:lnTo>
                        <a:pt x="0" y="584"/>
                      </a:lnTo>
                      <a:lnTo>
                        <a:pt x="0" y="501"/>
                      </a:lnTo>
                      <a:lnTo>
                        <a:pt x="0" y="417"/>
                      </a:lnTo>
                      <a:lnTo>
                        <a:pt x="0" y="323"/>
                      </a:lnTo>
                      <a:lnTo>
                        <a:pt x="0" y="230"/>
                      </a:lnTo>
                      <a:lnTo>
                        <a:pt x="0" y="136"/>
                      </a:lnTo>
                      <a:lnTo>
                        <a:pt x="0" y="104"/>
                      </a:lnTo>
                      <a:lnTo>
                        <a:pt x="0" y="73"/>
                      </a:lnTo>
                      <a:lnTo>
                        <a:pt x="0" y="42"/>
                      </a:lnTo>
                      <a:lnTo>
                        <a:pt x="31" y="21"/>
                      </a:lnTo>
                      <a:lnTo>
                        <a:pt x="63" y="21"/>
                      </a:lnTo>
                      <a:lnTo>
                        <a:pt x="94" y="21"/>
                      </a:lnTo>
                      <a:lnTo>
                        <a:pt x="125" y="21"/>
                      </a:lnTo>
                      <a:lnTo>
                        <a:pt x="157" y="21"/>
                      </a:lnTo>
                      <a:lnTo>
                        <a:pt x="240" y="21"/>
                      </a:lnTo>
                      <a:lnTo>
                        <a:pt x="313" y="21"/>
                      </a:lnTo>
                      <a:lnTo>
                        <a:pt x="397" y="21"/>
                      </a:lnTo>
                      <a:lnTo>
                        <a:pt x="490" y="21"/>
                      </a:lnTo>
                      <a:lnTo>
                        <a:pt x="563" y="21"/>
                      </a:lnTo>
                      <a:lnTo>
                        <a:pt x="647" y="21"/>
                      </a:lnTo>
                      <a:lnTo>
                        <a:pt x="720" y="21"/>
                      </a:lnTo>
                      <a:lnTo>
                        <a:pt x="751" y="21"/>
                      </a:lnTo>
                      <a:lnTo>
                        <a:pt x="783" y="21"/>
                      </a:lnTo>
                      <a:lnTo>
                        <a:pt x="720" y="0"/>
                      </a:lnTo>
                    </a:path>
                  </a:pathLst>
                </a:custGeom>
                <a:solidFill>
                  <a:srgbClr val="114FFB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40970" name="Freeform 10"/>
                <p:cNvSpPr>
                  <a:spLocks/>
                </p:cNvSpPr>
                <p:nvPr/>
              </p:nvSpPr>
              <p:spPr bwMode="auto">
                <a:xfrm>
                  <a:off x="3127" y="2693"/>
                  <a:ext cx="210" cy="976"/>
                </a:xfrm>
                <a:custGeom>
                  <a:avLst/>
                  <a:gdLst>
                    <a:gd name="T0" fmla="*/ 0 w 210"/>
                    <a:gd name="T1" fmla="*/ 0 h 976"/>
                    <a:gd name="T2" fmla="*/ 21 w 210"/>
                    <a:gd name="T3" fmla="*/ 35 h 976"/>
                    <a:gd name="T4" fmla="*/ 42 w 210"/>
                    <a:gd name="T5" fmla="*/ 67 h 976"/>
                    <a:gd name="T6" fmla="*/ 42 w 210"/>
                    <a:gd name="T7" fmla="*/ 98 h 976"/>
                    <a:gd name="T8" fmla="*/ 42 w 210"/>
                    <a:gd name="T9" fmla="*/ 129 h 976"/>
                    <a:gd name="T10" fmla="*/ 42 w 210"/>
                    <a:gd name="T11" fmla="*/ 161 h 976"/>
                    <a:gd name="T12" fmla="*/ 31 w 210"/>
                    <a:gd name="T13" fmla="*/ 192 h 976"/>
                    <a:gd name="T14" fmla="*/ 31 w 210"/>
                    <a:gd name="T15" fmla="*/ 223 h 976"/>
                    <a:gd name="T16" fmla="*/ 31 w 210"/>
                    <a:gd name="T17" fmla="*/ 255 h 976"/>
                    <a:gd name="T18" fmla="*/ 31 w 210"/>
                    <a:gd name="T19" fmla="*/ 286 h 976"/>
                    <a:gd name="T20" fmla="*/ 31 w 210"/>
                    <a:gd name="T21" fmla="*/ 317 h 976"/>
                    <a:gd name="T22" fmla="*/ 31 w 210"/>
                    <a:gd name="T23" fmla="*/ 349 h 976"/>
                    <a:gd name="T24" fmla="*/ 31 w 210"/>
                    <a:gd name="T25" fmla="*/ 380 h 976"/>
                    <a:gd name="T26" fmla="*/ 31 w 210"/>
                    <a:gd name="T27" fmla="*/ 411 h 976"/>
                    <a:gd name="T28" fmla="*/ 42 w 210"/>
                    <a:gd name="T29" fmla="*/ 442 h 976"/>
                    <a:gd name="T30" fmla="*/ 42 w 210"/>
                    <a:gd name="T31" fmla="*/ 474 h 976"/>
                    <a:gd name="T32" fmla="*/ 42 w 210"/>
                    <a:gd name="T33" fmla="*/ 505 h 976"/>
                    <a:gd name="T34" fmla="*/ 52 w 210"/>
                    <a:gd name="T35" fmla="*/ 536 h 976"/>
                    <a:gd name="T36" fmla="*/ 63 w 210"/>
                    <a:gd name="T37" fmla="*/ 568 h 976"/>
                    <a:gd name="T38" fmla="*/ 73 w 210"/>
                    <a:gd name="T39" fmla="*/ 599 h 976"/>
                    <a:gd name="T40" fmla="*/ 94 w 210"/>
                    <a:gd name="T41" fmla="*/ 630 h 976"/>
                    <a:gd name="T42" fmla="*/ 115 w 210"/>
                    <a:gd name="T43" fmla="*/ 662 h 976"/>
                    <a:gd name="T44" fmla="*/ 136 w 210"/>
                    <a:gd name="T45" fmla="*/ 693 h 976"/>
                    <a:gd name="T46" fmla="*/ 136 w 210"/>
                    <a:gd name="T47" fmla="*/ 724 h 976"/>
                    <a:gd name="T48" fmla="*/ 146 w 210"/>
                    <a:gd name="T49" fmla="*/ 755 h 976"/>
                    <a:gd name="T50" fmla="*/ 157 w 210"/>
                    <a:gd name="T51" fmla="*/ 787 h 976"/>
                    <a:gd name="T52" fmla="*/ 177 w 210"/>
                    <a:gd name="T53" fmla="*/ 818 h 976"/>
                    <a:gd name="T54" fmla="*/ 198 w 210"/>
                    <a:gd name="T55" fmla="*/ 849 h 976"/>
                    <a:gd name="T56" fmla="*/ 209 w 210"/>
                    <a:gd name="T57" fmla="*/ 881 h 976"/>
                    <a:gd name="T58" fmla="*/ 209 w 210"/>
                    <a:gd name="T59" fmla="*/ 912 h 976"/>
                    <a:gd name="T60" fmla="*/ 209 w 210"/>
                    <a:gd name="T61" fmla="*/ 943 h 976"/>
                    <a:gd name="T62" fmla="*/ 209 w 210"/>
                    <a:gd name="T63" fmla="*/ 975 h 976"/>
                    <a:gd name="T64" fmla="*/ 192 w 210"/>
                    <a:gd name="T65" fmla="*/ 864 h 9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210" h="976">
                      <a:moveTo>
                        <a:pt x="0" y="0"/>
                      </a:moveTo>
                      <a:lnTo>
                        <a:pt x="21" y="35"/>
                      </a:lnTo>
                      <a:lnTo>
                        <a:pt x="42" y="67"/>
                      </a:lnTo>
                      <a:lnTo>
                        <a:pt x="42" y="98"/>
                      </a:lnTo>
                      <a:lnTo>
                        <a:pt x="42" y="129"/>
                      </a:lnTo>
                      <a:lnTo>
                        <a:pt x="42" y="161"/>
                      </a:lnTo>
                      <a:lnTo>
                        <a:pt x="31" y="192"/>
                      </a:lnTo>
                      <a:lnTo>
                        <a:pt x="31" y="223"/>
                      </a:lnTo>
                      <a:lnTo>
                        <a:pt x="31" y="255"/>
                      </a:lnTo>
                      <a:lnTo>
                        <a:pt x="31" y="286"/>
                      </a:lnTo>
                      <a:lnTo>
                        <a:pt x="31" y="317"/>
                      </a:lnTo>
                      <a:lnTo>
                        <a:pt x="31" y="349"/>
                      </a:lnTo>
                      <a:lnTo>
                        <a:pt x="31" y="380"/>
                      </a:lnTo>
                      <a:lnTo>
                        <a:pt x="31" y="411"/>
                      </a:lnTo>
                      <a:lnTo>
                        <a:pt x="42" y="442"/>
                      </a:lnTo>
                      <a:lnTo>
                        <a:pt x="42" y="474"/>
                      </a:lnTo>
                      <a:lnTo>
                        <a:pt x="42" y="505"/>
                      </a:lnTo>
                      <a:lnTo>
                        <a:pt x="52" y="536"/>
                      </a:lnTo>
                      <a:lnTo>
                        <a:pt x="63" y="568"/>
                      </a:lnTo>
                      <a:lnTo>
                        <a:pt x="73" y="599"/>
                      </a:lnTo>
                      <a:lnTo>
                        <a:pt x="94" y="630"/>
                      </a:lnTo>
                      <a:lnTo>
                        <a:pt x="115" y="662"/>
                      </a:lnTo>
                      <a:lnTo>
                        <a:pt x="136" y="693"/>
                      </a:lnTo>
                      <a:lnTo>
                        <a:pt x="136" y="724"/>
                      </a:lnTo>
                      <a:lnTo>
                        <a:pt x="146" y="755"/>
                      </a:lnTo>
                      <a:lnTo>
                        <a:pt x="157" y="787"/>
                      </a:lnTo>
                      <a:lnTo>
                        <a:pt x="177" y="818"/>
                      </a:lnTo>
                      <a:lnTo>
                        <a:pt x="198" y="849"/>
                      </a:lnTo>
                      <a:lnTo>
                        <a:pt x="209" y="881"/>
                      </a:lnTo>
                      <a:lnTo>
                        <a:pt x="209" y="912"/>
                      </a:lnTo>
                      <a:lnTo>
                        <a:pt x="209" y="943"/>
                      </a:lnTo>
                      <a:lnTo>
                        <a:pt x="209" y="975"/>
                      </a:lnTo>
                      <a:lnTo>
                        <a:pt x="192" y="864"/>
                      </a:lnTo>
                    </a:path>
                  </a:pathLst>
                </a:custGeom>
                <a:solidFill>
                  <a:srgbClr val="114FFB"/>
                </a:solidFill>
                <a:ln w="12700" cap="rnd" cmpd="sng">
                  <a:solidFill>
                    <a:srgbClr val="114FFB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40971" name="Freeform 11"/>
                <p:cNvSpPr>
                  <a:spLocks/>
                </p:cNvSpPr>
                <p:nvPr/>
              </p:nvSpPr>
              <p:spPr bwMode="auto">
                <a:xfrm>
                  <a:off x="3242" y="2803"/>
                  <a:ext cx="992" cy="1203"/>
                </a:xfrm>
                <a:custGeom>
                  <a:avLst/>
                  <a:gdLst>
                    <a:gd name="T0" fmla="*/ 62 w 992"/>
                    <a:gd name="T1" fmla="*/ 41 h 1203"/>
                    <a:gd name="T2" fmla="*/ 73 w 992"/>
                    <a:gd name="T3" fmla="*/ 104 h 1203"/>
                    <a:gd name="T4" fmla="*/ 94 w 992"/>
                    <a:gd name="T5" fmla="*/ 167 h 1203"/>
                    <a:gd name="T6" fmla="*/ 135 w 992"/>
                    <a:gd name="T7" fmla="*/ 229 h 1203"/>
                    <a:gd name="T8" fmla="*/ 167 w 992"/>
                    <a:gd name="T9" fmla="*/ 292 h 1203"/>
                    <a:gd name="T10" fmla="*/ 208 w 992"/>
                    <a:gd name="T11" fmla="*/ 344 h 1203"/>
                    <a:gd name="T12" fmla="*/ 240 w 992"/>
                    <a:gd name="T13" fmla="*/ 407 h 1203"/>
                    <a:gd name="T14" fmla="*/ 271 w 992"/>
                    <a:gd name="T15" fmla="*/ 469 h 1203"/>
                    <a:gd name="T16" fmla="*/ 302 w 992"/>
                    <a:gd name="T17" fmla="*/ 532 h 1203"/>
                    <a:gd name="T18" fmla="*/ 344 w 992"/>
                    <a:gd name="T19" fmla="*/ 594 h 1203"/>
                    <a:gd name="T20" fmla="*/ 396 w 992"/>
                    <a:gd name="T21" fmla="*/ 657 h 1203"/>
                    <a:gd name="T22" fmla="*/ 428 w 992"/>
                    <a:gd name="T23" fmla="*/ 720 h 1203"/>
                    <a:gd name="T24" fmla="*/ 469 w 992"/>
                    <a:gd name="T25" fmla="*/ 782 h 1203"/>
                    <a:gd name="T26" fmla="*/ 522 w 992"/>
                    <a:gd name="T27" fmla="*/ 845 h 1203"/>
                    <a:gd name="T28" fmla="*/ 553 w 992"/>
                    <a:gd name="T29" fmla="*/ 907 h 1203"/>
                    <a:gd name="T30" fmla="*/ 553 w 992"/>
                    <a:gd name="T31" fmla="*/ 970 h 1203"/>
                    <a:gd name="T32" fmla="*/ 563 w 992"/>
                    <a:gd name="T33" fmla="*/ 1033 h 1203"/>
                    <a:gd name="T34" fmla="*/ 584 w 992"/>
                    <a:gd name="T35" fmla="*/ 1095 h 1203"/>
                    <a:gd name="T36" fmla="*/ 636 w 992"/>
                    <a:gd name="T37" fmla="*/ 1158 h 1203"/>
                    <a:gd name="T38" fmla="*/ 699 w 992"/>
                    <a:gd name="T39" fmla="*/ 1202 h 1203"/>
                    <a:gd name="T40" fmla="*/ 762 w 992"/>
                    <a:gd name="T41" fmla="*/ 1202 h 1203"/>
                    <a:gd name="T42" fmla="*/ 824 w 992"/>
                    <a:gd name="T43" fmla="*/ 1202 h 1203"/>
                    <a:gd name="T44" fmla="*/ 887 w 992"/>
                    <a:gd name="T45" fmla="*/ 1202 h 1203"/>
                    <a:gd name="T46" fmla="*/ 949 w 992"/>
                    <a:gd name="T47" fmla="*/ 1202 h 1203"/>
                    <a:gd name="T48" fmla="*/ 991 w 992"/>
                    <a:gd name="T49" fmla="*/ 1168 h 1203"/>
                    <a:gd name="T50" fmla="*/ 960 w 992"/>
                    <a:gd name="T51" fmla="*/ 1106 h 1203"/>
                    <a:gd name="T52" fmla="*/ 928 w 992"/>
                    <a:gd name="T53" fmla="*/ 1043 h 1203"/>
                    <a:gd name="T54" fmla="*/ 887 w 992"/>
                    <a:gd name="T55" fmla="*/ 980 h 1203"/>
                    <a:gd name="T56" fmla="*/ 855 w 992"/>
                    <a:gd name="T57" fmla="*/ 918 h 1203"/>
                    <a:gd name="T58" fmla="*/ 803 w 992"/>
                    <a:gd name="T59" fmla="*/ 855 h 1203"/>
                    <a:gd name="T60" fmla="*/ 741 w 992"/>
                    <a:gd name="T61" fmla="*/ 803 h 1203"/>
                    <a:gd name="T62" fmla="*/ 688 w 992"/>
                    <a:gd name="T63" fmla="*/ 751 h 1203"/>
                    <a:gd name="T64" fmla="*/ 657 w 992"/>
                    <a:gd name="T65" fmla="*/ 688 h 1203"/>
                    <a:gd name="T66" fmla="*/ 636 w 992"/>
                    <a:gd name="T67" fmla="*/ 626 h 1203"/>
                    <a:gd name="T68" fmla="*/ 595 w 992"/>
                    <a:gd name="T69" fmla="*/ 563 h 1203"/>
                    <a:gd name="T70" fmla="*/ 553 w 992"/>
                    <a:gd name="T71" fmla="*/ 500 h 1203"/>
                    <a:gd name="T72" fmla="*/ 511 w 992"/>
                    <a:gd name="T73" fmla="*/ 438 h 1203"/>
                    <a:gd name="T74" fmla="*/ 469 w 992"/>
                    <a:gd name="T75" fmla="*/ 386 h 1203"/>
                    <a:gd name="T76" fmla="*/ 417 w 992"/>
                    <a:gd name="T77" fmla="*/ 333 h 1203"/>
                    <a:gd name="T78" fmla="*/ 355 w 992"/>
                    <a:gd name="T79" fmla="*/ 292 h 1203"/>
                    <a:gd name="T80" fmla="*/ 292 w 992"/>
                    <a:gd name="T81" fmla="*/ 250 h 1203"/>
                    <a:gd name="T82" fmla="*/ 229 w 992"/>
                    <a:gd name="T83" fmla="*/ 187 h 1203"/>
                    <a:gd name="T84" fmla="*/ 219 w 992"/>
                    <a:gd name="T85" fmla="*/ 125 h 1203"/>
                    <a:gd name="T86" fmla="*/ 240 w 992"/>
                    <a:gd name="T87" fmla="*/ 62 h 1203"/>
                    <a:gd name="T88" fmla="*/ 250 w 992"/>
                    <a:gd name="T89" fmla="*/ 0 h 1203"/>
                    <a:gd name="T90" fmla="*/ 198 w 992"/>
                    <a:gd name="T91" fmla="*/ 41 h 1203"/>
                    <a:gd name="T92" fmla="*/ 156 w 992"/>
                    <a:gd name="T93" fmla="*/ 104 h 1203"/>
                    <a:gd name="T94" fmla="*/ 125 w 992"/>
                    <a:gd name="T95" fmla="*/ 114 h 1203"/>
                    <a:gd name="T96" fmla="*/ 94 w 992"/>
                    <a:gd name="T97" fmla="*/ 52 h 1203"/>
                    <a:gd name="T98" fmla="*/ 31 w 992"/>
                    <a:gd name="T99" fmla="*/ 20 h 1203"/>
                    <a:gd name="T100" fmla="*/ 29 w 992"/>
                    <a:gd name="T101" fmla="*/ 10 h 12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992" h="1203">
                      <a:moveTo>
                        <a:pt x="29" y="10"/>
                      </a:moveTo>
                      <a:lnTo>
                        <a:pt x="62" y="41"/>
                      </a:lnTo>
                      <a:lnTo>
                        <a:pt x="62" y="73"/>
                      </a:lnTo>
                      <a:lnTo>
                        <a:pt x="73" y="104"/>
                      </a:lnTo>
                      <a:lnTo>
                        <a:pt x="83" y="135"/>
                      </a:lnTo>
                      <a:lnTo>
                        <a:pt x="94" y="167"/>
                      </a:lnTo>
                      <a:lnTo>
                        <a:pt x="115" y="198"/>
                      </a:lnTo>
                      <a:lnTo>
                        <a:pt x="135" y="229"/>
                      </a:lnTo>
                      <a:lnTo>
                        <a:pt x="146" y="260"/>
                      </a:lnTo>
                      <a:lnTo>
                        <a:pt x="167" y="292"/>
                      </a:lnTo>
                      <a:lnTo>
                        <a:pt x="177" y="323"/>
                      </a:lnTo>
                      <a:lnTo>
                        <a:pt x="208" y="344"/>
                      </a:lnTo>
                      <a:lnTo>
                        <a:pt x="219" y="375"/>
                      </a:lnTo>
                      <a:lnTo>
                        <a:pt x="240" y="407"/>
                      </a:lnTo>
                      <a:lnTo>
                        <a:pt x="261" y="438"/>
                      </a:lnTo>
                      <a:lnTo>
                        <a:pt x="271" y="469"/>
                      </a:lnTo>
                      <a:lnTo>
                        <a:pt x="282" y="500"/>
                      </a:lnTo>
                      <a:lnTo>
                        <a:pt x="302" y="532"/>
                      </a:lnTo>
                      <a:lnTo>
                        <a:pt x="323" y="563"/>
                      </a:lnTo>
                      <a:lnTo>
                        <a:pt x="344" y="594"/>
                      </a:lnTo>
                      <a:lnTo>
                        <a:pt x="375" y="626"/>
                      </a:lnTo>
                      <a:lnTo>
                        <a:pt x="396" y="657"/>
                      </a:lnTo>
                      <a:lnTo>
                        <a:pt x="407" y="688"/>
                      </a:lnTo>
                      <a:lnTo>
                        <a:pt x="428" y="720"/>
                      </a:lnTo>
                      <a:lnTo>
                        <a:pt x="448" y="751"/>
                      </a:lnTo>
                      <a:lnTo>
                        <a:pt x="469" y="782"/>
                      </a:lnTo>
                      <a:lnTo>
                        <a:pt x="490" y="813"/>
                      </a:lnTo>
                      <a:lnTo>
                        <a:pt x="522" y="845"/>
                      </a:lnTo>
                      <a:lnTo>
                        <a:pt x="542" y="876"/>
                      </a:lnTo>
                      <a:lnTo>
                        <a:pt x="553" y="907"/>
                      </a:lnTo>
                      <a:lnTo>
                        <a:pt x="553" y="939"/>
                      </a:lnTo>
                      <a:lnTo>
                        <a:pt x="553" y="970"/>
                      </a:lnTo>
                      <a:lnTo>
                        <a:pt x="553" y="1001"/>
                      </a:lnTo>
                      <a:lnTo>
                        <a:pt x="563" y="1033"/>
                      </a:lnTo>
                      <a:lnTo>
                        <a:pt x="563" y="1064"/>
                      </a:lnTo>
                      <a:lnTo>
                        <a:pt x="584" y="1095"/>
                      </a:lnTo>
                      <a:lnTo>
                        <a:pt x="615" y="1127"/>
                      </a:lnTo>
                      <a:lnTo>
                        <a:pt x="636" y="1158"/>
                      </a:lnTo>
                      <a:lnTo>
                        <a:pt x="668" y="1189"/>
                      </a:lnTo>
                      <a:lnTo>
                        <a:pt x="699" y="1202"/>
                      </a:lnTo>
                      <a:lnTo>
                        <a:pt x="730" y="1202"/>
                      </a:lnTo>
                      <a:lnTo>
                        <a:pt x="762" y="1202"/>
                      </a:lnTo>
                      <a:lnTo>
                        <a:pt x="793" y="1202"/>
                      </a:lnTo>
                      <a:lnTo>
                        <a:pt x="824" y="1202"/>
                      </a:lnTo>
                      <a:lnTo>
                        <a:pt x="855" y="1202"/>
                      </a:lnTo>
                      <a:lnTo>
                        <a:pt x="887" y="1202"/>
                      </a:lnTo>
                      <a:lnTo>
                        <a:pt x="918" y="1202"/>
                      </a:lnTo>
                      <a:lnTo>
                        <a:pt x="949" y="1202"/>
                      </a:lnTo>
                      <a:lnTo>
                        <a:pt x="981" y="1202"/>
                      </a:lnTo>
                      <a:lnTo>
                        <a:pt x="991" y="1168"/>
                      </a:lnTo>
                      <a:lnTo>
                        <a:pt x="970" y="1137"/>
                      </a:lnTo>
                      <a:lnTo>
                        <a:pt x="960" y="1106"/>
                      </a:lnTo>
                      <a:lnTo>
                        <a:pt x="949" y="1074"/>
                      </a:lnTo>
                      <a:lnTo>
                        <a:pt x="928" y="1043"/>
                      </a:lnTo>
                      <a:lnTo>
                        <a:pt x="908" y="1012"/>
                      </a:lnTo>
                      <a:lnTo>
                        <a:pt x="887" y="980"/>
                      </a:lnTo>
                      <a:lnTo>
                        <a:pt x="876" y="949"/>
                      </a:lnTo>
                      <a:lnTo>
                        <a:pt x="855" y="918"/>
                      </a:lnTo>
                      <a:lnTo>
                        <a:pt x="824" y="887"/>
                      </a:lnTo>
                      <a:lnTo>
                        <a:pt x="803" y="855"/>
                      </a:lnTo>
                      <a:lnTo>
                        <a:pt x="772" y="824"/>
                      </a:lnTo>
                      <a:lnTo>
                        <a:pt x="741" y="803"/>
                      </a:lnTo>
                      <a:lnTo>
                        <a:pt x="720" y="772"/>
                      </a:lnTo>
                      <a:lnTo>
                        <a:pt x="688" y="751"/>
                      </a:lnTo>
                      <a:lnTo>
                        <a:pt x="668" y="720"/>
                      </a:lnTo>
                      <a:lnTo>
                        <a:pt x="657" y="688"/>
                      </a:lnTo>
                      <a:lnTo>
                        <a:pt x="647" y="657"/>
                      </a:lnTo>
                      <a:lnTo>
                        <a:pt x="636" y="626"/>
                      </a:lnTo>
                      <a:lnTo>
                        <a:pt x="615" y="594"/>
                      </a:lnTo>
                      <a:lnTo>
                        <a:pt x="595" y="563"/>
                      </a:lnTo>
                      <a:lnTo>
                        <a:pt x="574" y="532"/>
                      </a:lnTo>
                      <a:lnTo>
                        <a:pt x="553" y="500"/>
                      </a:lnTo>
                      <a:lnTo>
                        <a:pt x="532" y="469"/>
                      </a:lnTo>
                      <a:lnTo>
                        <a:pt x="511" y="438"/>
                      </a:lnTo>
                      <a:lnTo>
                        <a:pt x="501" y="407"/>
                      </a:lnTo>
                      <a:lnTo>
                        <a:pt x="469" y="386"/>
                      </a:lnTo>
                      <a:lnTo>
                        <a:pt x="438" y="365"/>
                      </a:lnTo>
                      <a:lnTo>
                        <a:pt x="417" y="333"/>
                      </a:lnTo>
                      <a:lnTo>
                        <a:pt x="386" y="313"/>
                      </a:lnTo>
                      <a:lnTo>
                        <a:pt x="355" y="292"/>
                      </a:lnTo>
                      <a:lnTo>
                        <a:pt x="323" y="271"/>
                      </a:lnTo>
                      <a:lnTo>
                        <a:pt x="292" y="250"/>
                      </a:lnTo>
                      <a:lnTo>
                        <a:pt x="261" y="219"/>
                      </a:lnTo>
                      <a:lnTo>
                        <a:pt x="229" y="187"/>
                      </a:lnTo>
                      <a:lnTo>
                        <a:pt x="219" y="156"/>
                      </a:lnTo>
                      <a:lnTo>
                        <a:pt x="219" y="125"/>
                      </a:lnTo>
                      <a:lnTo>
                        <a:pt x="229" y="93"/>
                      </a:lnTo>
                      <a:lnTo>
                        <a:pt x="240" y="62"/>
                      </a:lnTo>
                      <a:lnTo>
                        <a:pt x="250" y="31"/>
                      </a:lnTo>
                      <a:lnTo>
                        <a:pt x="250" y="0"/>
                      </a:lnTo>
                      <a:lnTo>
                        <a:pt x="219" y="10"/>
                      </a:lnTo>
                      <a:lnTo>
                        <a:pt x="198" y="41"/>
                      </a:lnTo>
                      <a:lnTo>
                        <a:pt x="177" y="73"/>
                      </a:lnTo>
                      <a:lnTo>
                        <a:pt x="156" y="104"/>
                      </a:lnTo>
                      <a:lnTo>
                        <a:pt x="156" y="135"/>
                      </a:lnTo>
                      <a:lnTo>
                        <a:pt x="125" y="114"/>
                      </a:lnTo>
                      <a:lnTo>
                        <a:pt x="115" y="83"/>
                      </a:lnTo>
                      <a:lnTo>
                        <a:pt x="94" y="52"/>
                      </a:lnTo>
                      <a:lnTo>
                        <a:pt x="62" y="41"/>
                      </a:lnTo>
                      <a:lnTo>
                        <a:pt x="31" y="20"/>
                      </a:lnTo>
                      <a:lnTo>
                        <a:pt x="0" y="10"/>
                      </a:lnTo>
                      <a:lnTo>
                        <a:pt x="29" y="10"/>
                      </a:lnTo>
                    </a:path>
                  </a:pathLst>
                </a:custGeom>
                <a:solidFill>
                  <a:srgbClr val="114FFB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40972" name="Line 12"/>
                <p:cNvSpPr>
                  <a:spLocks noChangeShapeType="1"/>
                </p:cNvSpPr>
                <p:nvPr/>
              </p:nvSpPr>
              <p:spPr bwMode="auto">
                <a:xfrm>
                  <a:off x="263" y="3653"/>
                  <a:ext cx="736" cy="0"/>
                </a:xfrm>
                <a:prstGeom prst="line">
                  <a:avLst/>
                </a:prstGeom>
                <a:noFill/>
                <a:ln w="50800">
                  <a:solidFill>
                    <a:srgbClr val="FAFD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40973" name="Rectangle 13"/>
                <p:cNvSpPr>
                  <a:spLocks noChangeArrowheads="1"/>
                </p:cNvSpPr>
                <p:nvPr/>
              </p:nvSpPr>
              <p:spPr bwMode="auto">
                <a:xfrm>
                  <a:off x="1101" y="3028"/>
                  <a:ext cx="2741" cy="4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40974" name="Rectangle 14"/>
                <p:cNvSpPr>
                  <a:spLocks noChangeArrowheads="1"/>
                </p:cNvSpPr>
                <p:nvPr/>
              </p:nvSpPr>
              <p:spPr bwMode="auto">
                <a:xfrm>
                  <a:off x="1054" y="3461"/>
                  <a:ext cx="2803" cy="4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3600" u="none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Narrow" pitchFamily="34" charset="0"/>
                    </a:rPr>
                    <a:t>Paul’s Journey to Rome</a:t>
                  </a:r>
                </a:p>
              </p:txBody>
            </p:sp>
            <p:sp>
              <p:nvSpPr>
                <p:cNvPr id="40975" name="Freeform 15"/>
                <p:cNvSpPr>
                  <a:spLocks/>
                </p:cNvSpPr>
                <p:nvPr/>
              </p:nvSpPr>
              <p:spPr bwMode="auto">
                <a:xfrm>
                  <a:off x="3599" y="2501"/>
                  <a:ext cx="106" cy="128"/>
                </a:xfrm>
                <a:custGeom>
                  <a:avLst/>
                  <a:gdLst>
                    <a:gd name="T0" fmla="*/ 92 w 106"/>
                    <a:gd name="T1" fmla="*/ 0 h 128"/>
                    <a:gd name="T2" fmla="*/ 52 w 106"/>
                    <a:gd name="T3" fmla="*/ 23 h 128"/>
                    <a:gd name="T4" fmla="*/ 21 w 106"/>
                    <a:gd name="T5" fmla="*/ 33 h 128"/>
                    <a:gd name="T6" fmla="*/ 0 w 106"/>
                    <a:gd name="T7" fmla="*/ 65 h 128"/>
                    <a:gd name="T8" fmla="*/ 11 w 106"/>
                    <a:gd name="T9" fmla="*/ 96 h 128"/>
                    <a:gd name="T10" fmla="*/ 21 w 106"/>
                    <a:gd name="T11" fmla="*/ 127 h 128"/>
                    <a:gd name="T12" fmla="*/ 52 w 106"/>
                    <a:gd name="T13" fmla="*/ 127 h 128"/>
                    <a:gd name="T14" fmla="*/ 73 w 106"/>
                    <a:gd name="T15" fmla="*/ 96 h 128"/>
                    <a:gd name="T16" fmla="*/ 94 w 106"/>
                    <a:gd name="T17" fmla="*/ 65 h 128"/>
                    <a:gd name="T18" fmla="*/ 94 w 106"/>
                    <a:gd name="T19" fmla="*/ 33 h 128"/>
                    <a:gd name="T20" fmla="*/ 105 w 106"/>
                    <a:gd name="T21" fmla="*/ 2 h 128"/>
                    <a:gd name="T22" fmla="*/ 92 w 106"/>
                    <a:gd name="T23" fmla="*/ 0 h 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06" h="128">
                      <a:moveTo>
                        <a:pt x="92" y="0"/>
                      </a:moveTo>
                      <a:lnTo>
                        <a:pt x="52" y="23"/>
                      </a:lnTo>
                      <a:lnTo>
                        <a:pt x="21" y="33"/>
                      </a:lnTo>
                      <a:lnTo>
                        <a:pt x="0" y="65"/>
                      </a:lnTo>
                      <a:lnTo>
                        <a:pt x="11" y="96"/>
                      </a:lnTo>
                      <a:lnTo>
                        <a:pt x="21" y="127"/>
                      </a:lnTo>
                      <a:lnTo>
                        <a:pt x="52" y="127"/>
                      </a:lnTo>
                      <a:lnTo>
                        <a:pt x="73" y="96"/>
                      </a:lnTo>
                      <a:lnTo>
                        <a:pt x="94" y="65"/>
                      </a:lnTo>
                      <a:lnTo>
                        <a:pt x="94" y="33"/>
                      </a:lnTo>
                      <a:lnTo>
                        <a:pt x="105" y="2"/>
                      </a:lnTo>
                      <a:lnTo>
                        <a:pt x="92" y="0"/>
                      </a:lnTo>
                    </a:path>
                  </a:pathLst>
                </a:custGeom>
                <a:solidFill>
                  <a:srgbClr val="008000"/>
                </a:solidFill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40976" name="Rectangle 16"/>
                <p:cNvSpPr>
                  <a:spLocks noChangeArrowheads="1"/>
                </p:cNvSpPr>
                <p:nvPr/>
              </p:nvSpPr>
              <p:spPr bwMode="auto">
                <a:xfrm>
                  <a:off x="3694" y="2579"/>
                  <a:ext cx="1293" cy="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3200" b="0" u="none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Jerusalem</a:t>
                  </a:r>
                </a:p>
              </p:txBody>
            </p:sp>
            <p:sp>
              <p:nvSpPr>
                <p:cNvPr id="40977" name="Rectangle 17"/>
                <p:cNvSpPr>
                  <a:spLocks noChangeArrowheads="1"/>
                </p:cNvSpPr>
                <p:nvPr/>
              </p:nvSpPr>
              <p:spPr bwMode="auto">
                <a:xfrm>
                  <a:off x="3022" y="2876"/>
                  <a:ext cx="605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2400" b="0" u="none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" charset="0"/>
                    </a:rPr>
                    <a:t>Egypt</a:t>
                  </a:r>
                </a:p>
              </p:txBody>
            </p:sp>
            <p:sp>
              <p:nvSpPr>
                <p:cNvPr id="40978" name="Rectangle 18"/>
                <p:cNvSpPr>
                  <a:spLocks noChangeArrowheads="1"/>
                </p:cNvSpPr>
                <p:nvPr/>
              </p:nvSpPr>
              <p:spPr bwMode="auto">
                <a:xfrm>
                  <a:off x="331" y="244"/>
                  <a:ext cx="5280" cy="5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488" tIns="44450" rIns="90488" bIns="44450" anchor="ctr"/>
                <a:lstStyle/>
                <a:p>
                  <a:pPr algn="ctr"/>
                  <a:r>
                    <a:rPr lang="en-US">
                      <a:solidFill>
                        <a:srgbClr val="F6BF69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Paul’s Journeys</a:t>
                  </a:r>
                </a:p>
              </p:txBody>
            </p:sp>
            <p:sp>
              <p:nvSpPr>
                <p:cNvPr id="40979" name="AutoShape 19"/>
                <p:cNvSpPr>
                  <a:spLocks noChangeArrowheads="1"/>
                </p:cNvSpPr>
                <p:nvPr/>
              </p:nvSpPr>
              <p:spPr bwMode="auto">
                <a:xfrm>
                  <a:off x="1931" y="1305"/>
                  <a:ext cx="136" cy="88"/>
                </a:xfrm>
                <a:prstGeom prst="star5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40980" name="Rectangle 20"/>
                <p:cNvSpPr>
                  <a:spLocks noChangeArrowheads="1"/>
                </p:cNvSpPr>
                <p:nvPr/>
              </p:nvSpPr>
              <p:spPr bwMode="auto">
                <a:xfrm>
                  <a:off x="1006" y="1013"/>
                  <a:ext cx="914" cy="4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3600" u="none">
                      <a:solidFill>
                        <a:srgbClr val="FFFFFF"/>
                      </a:solidFill>
                      <a:effectLst/>
                      <a:latin typeface="Arial" charset="0"/>
                    </a:rPr>
                    <a:t>Rome</a:t>
                  </a:r>
                </a:p>
              </p:txBody>
            </p:sp>
            <p:sp>
              <p:nvSpPr>
                <p:cNvPr id="40981" name="AutoShape 21"/>
                <p:cNvSpPr>
                  <a:spLocks noChangeArrowheads="1"/>
                </p:cNvSpPr>
                <p:nvPr/>
              </p:nvSpPr>
              <p:spPr bwMode="auto">
                <a:xfrm>
                  <a:off x="2037" y="1910"/>
                  <a:ext cx="136" cy="88"/>
                </a:xfrm>
                <a:prstGeom prst="star5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40982" name="Rectangle 22"/>
                <p:cNvSpPr>
                  <a:spLocks noChangeArrowheads="1"/>
                </p:cNvSpPr>
                <p:nvPr/>
              </p:nvSpPr>
              <p:spPr bwMode="auto">
                <a:xfrm>
                  <a:off x="2667" y="1566"/>
                  <a:ext cx="953" cy="4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3600" u="none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Narrow" pitchFamily="34" charset="0"/>
                    </a:rPr>
                    <a:t>Corinth</a:t>
                  </a:r>
                </a:p>
              </p:txBody>
            </p:sp>
            <p:sp>
              <p:nvSpPr>
                <p:cNvPr id="40983" name="AutoShape 23"/>
                <p:cNvSpPr>
                  <a:spLocks noChangeArrowheads="1"/>
                </p:cNvSpPr>
                <p:nvPr/>
              </p:nvSpPr>
              <p:spPr bwMode="auto">
                <a:xfrm>
                  <a:off x="2688" y="1856"/>
                  <a:ext cx="136" cy="88"/>
                </a:xfrm>
                <a:prstGeom prst="star5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40984" name="Rectangle 24"/>
                <p:cNvSpPr>
                  <a:spLocks noChangeArrowheads="1"/>
                </p:cNvSpPr>
                <p:nvPr/>
              </p:nvSpPr>
              <p:spPr bwMode="auto">
                <a:xfrm>
                  <a:off x="3790" y="2165"/>
                  <a:ext cx="731" cy="4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3600" u="none">
                      <a:solidFill>
                        <a:srgbClr val="F6BF69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Narrow" pitchFamily="34" charset="0"/>
                    </a:rPr>
                    <a:t>Israel</a:t>
                  </a:r>
                </a:p>
              </p:txBody>
            </p:sp>
            <p:sp>
              <p:nvSpPr>
                <p:cNvPr id="40989" name="Rectangle 29"/>
                <p:cNvSpPr>
                  <a:spLocks noChangeArrowheads="1"/>
                </p:cNvSpPr>
                <p:nvPr/>
              </p:nvSpPr>
              <p:spPr bwMode="auto">
                <a:xfrm>
                  <a:off x="2508" y="2334"/>
                  <a:ext cx="1162" cy="4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r>
                    <a:rPr lang="en-US" sz="3600" u="none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Narrow" pitchFamily="34" charset="0"/>
                    </a:rPr>
                    <a:t>Caesarea</a:t>
                  </a:r>
                </a:p>
              </p:txBody>
            </p:sp>
            <p:sp>
              <p:nvSpPr>
                <p:cNvPr id="40990" name="AutoShape 30"/>
                <p:cNvSpPr>
                  <a:spLocks noChangeArrowheads="1"/>
                </p:cNvSpPr>
                <p:nvPr/>
              </p:nvSpPr>
              <p:spPr bwMode="auto">
                <a:xfrm>
                  <a:off x="3623" y="2454"/>
                  <a:ext cx="136" cy="88"/>
                </a:xfrm>
                <a:prstGeom prst="star5">
                  <a:avLst/>
                </a:prstGeom>
                <a:solidFill>
                  <a:srgbClr val="FF000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40991" name="Freeform 31"/>
                <p:cNvSpPr>
                  <a:spLocks/>
                </p:cNvSpPr>
                <p:nvPr/>
              </p:nvSpPr>
              <p:spPr bwMode="auto">
                <a:xfrm>
                  <a:off x="1979" y="1393"/>
                  <a:ext cx="1848" cy="1107"/>
                </a:xfrm>
                <a:custGeom>
                  <a:avLst/>
                  <a:gdLst>
                    <a:gd name="T0" fmla="*/ 1701 w 1848"/>
                    <a:gd name="T1" fmla="*/ 1022 h 1107"/>
                    <a:gd name="T2" fmla="*/ 1722 w 1848"/>
                    <a:gd name="T3" fmla="*/ 960 h 1107"/>
                    <a:gd name="T4" fmla="*/ 1785 w 1848"/>
                    <a:gd name="T5" fmla="*/ 939 h 1107"/>
                    <a:gd name="T6" fmla="*/ 1847 w 1848"/>
                    <a:gd name="T7" fmla="*/ 949 h 1107"/>
                    <a:gd name="T8" fmla="*/ 1837 w 1848"/>
                    <a:gd name="T9" fmla="*/ 887 h 1107"/>
                    <a:gd name="T10" fmla="*/ 1826 w 1848"/>
                    <a:gd name="T11" fmla="*/ 824 h 1107"/>
                    <a:gd name="T12" fmla="*/ 1816 w 1848"/>
                    <a:gd name="T13" fmla="*/ 762 h 1107"/>
                    <a:gd name="T14" fmla="*/ 1764 w 1848"/>
                    <a:gd name="T15" fmla="*/ 699 h 1107"/>
                    <a:gd name="T16" fmla="*/ 1701 w 1848"/>
                    <a:gd name="T17" fmla="*/ 699 h 1107"/>
                    <a:gd name="T18" fmla="*/ 1638 w 1848"/>
                    <a:gd name="T19" fmla="*/ 699 h 1107"/>
                    <a:gd name="T20" fmla="*/ 1576 w 1848"/>
                    <a:gd name="T21" fmla="*/ 699 h 1107"/>
                    <a:gd name="T22" fmla="*/ 1513 w 1848"/>
                    <a:gd name="T23" fmla="*/ 689 h 1107"/>
                    <a:gd name="T24" fmla="*/ 1451 w 1848"/>
                    <a:gd name="T25" fmla="*/ 678 h 1107"/>
                    <a:gd name="T26" fmla="*/ 1388 w 1848"/>
                    <a:gd name="T27" fmla="*/ 647 h 1107"/>
                    <a:gd name="T28" fmla="*/ 1325 w 1848"/>
                    <a:gd name="T29" fmla="*/ 626 h 1107"/>
                    <a:gd name="T30" fmla="*/ 1263 w 1848"/>
                    <a:gd name="T31" fmla="*/ 615 h 1107"/>
                    <a:gd name="T32" fmla="*/ 1211 w 1848"/>
                    <a:gd name="T33" fmla="*/ 668 h 1107"/>
                    <a:gd name="T34" fmla="*/ 1148 w 1848"/>
                    <a:gd name="T35" fmla="*/ 709 h 1107"/>
                    <a:gd name="T36" fmla="*/ 1085 w 1848"/>
                    <a:gd name="T37" fmla="*/ 751 h 1107"/>
                    <a:gd name="T38" fmla="*/ 1023 w 1848"/>
                    <a:gd name="T39" fmla="*/ 782 h 1107"/>
                    <a:gd name="T40" fmla="*/ 960 w 1848"/>
                    <a:gd name="T41" fmla="*/ 793 h 1107"/>
                    <a:gd name="T42" fmla="*/ 898 w 1848"/>
                    <a:gd name="T43" fmla="*/ 803 h 1107"/>
                    <a:gd name="T44" fmla="*/ 835 w 1848"/>
                    <a:gd name="T45" fmla="*/ 793 h 1107"/>
                    <a:gd name="T46" fmla="*/ 772 w 1848"/>
                    <a:gd name="T47" fmla="*/ 772 h 1107"/>
                    <a:gd name="T48" fmla="*/ 710 w 1848"/>
                    <a:gd name="T49" fmla="*/ 741 h 1107"/>
                    <a:gd name="T50" fmla="*/ 595 w 1848"/>
                    <a:gd name="T51" fmla="*/ 720 h 1107"/>
                    <a:gd name="T52" fmla="*/ 428 w 1848"/>
                    <a:gd name="T53" fmla="*/ 709 h 1107"/>
                    <a:gd name="T54" fmla="*/ 261 w 1848"/>
                    <a:gd name="T55" fmla="*/ 689 h 1107"/>
                    <a:gd name="T56" fmla="*/ 157 w 1848"/>
                    <a:gd name="T57" fmla="*/ 678 h 1107"/>
                    <a:gd name="T58" fmla="*/ 115 w 1848"/>
                    <a:gd name="T59" fmla="*/ 636 h 1107"/>
                    <a:gd name="T60" fmla="*/ 136 w 1848"/>
                    <a:gd name="T61" fmla="*/ 574 h 1107"/>
                    <a:gd name="T62" fmla="*/ 136 w 1848"/>
                    <a:gd name="T63" fmla="*/ 511 h 1107"/>
                    <a:gd name="T64" fmla="*/ 105 w 1848"/>
                    <a:gd name="T65" fmla="*/ 459 h 1107"/>
                    <a:gd name="T66" fmla="*/ 94 w 1848"/>
                    <a:gd name="T67" fmla="*/ 396 h 1107"/>
                    <a:gd name="T68" fmla="*/ 84 w 1848"/>
                    <a:gd name="T69" fmla="*/ 334 h 1107"/>
                    <a:gd name="T70" fmla="*/ 31 w 1848"/>
                    <a:gd name="T71" fmla="*/ 282 h 1107"/>
                    <a:gd name="T72" fmla="*/ 0 w 1848"/>
                    <a:gd name="T73" fmla="*/ 219 h 1107"/>
                    <a:gd name="T74" fmla="*/ 11 w 1848"/>
                    <a:gd name="T75" fmla="*/ 156 h 1107"/>
                    <a:gd name="T76" fmla="*/ 42 w 1848"/>
                    <a:gd name="T77" fmla="*/ 94 h 1107"/>
                    <a:gd name="T78" fmla="*/ 21 w 1848"/>
                    <a:gd name="T79" fmla="*/ 31 h 1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848" h="1107">
                      <a:moveTo>
                        <a:pt x="1701" y="1106"/>
                      </a:moveTo>
                      <a:lnTo>
                        <a:pt x="1701" y="1022"/>
                      </a:lnTo>
                      <a:lnTo>
                        <a:pt x="1711" y="991"/>
                      </a:lnTo>
                      <a:lnTo>
                        <a:pt x="1722" y="960"/>
                      </a:lnTo>
                      <a:lnTo>
                        <a:pt x="1753" y="949"/>
                      </a:lnTo>
                      <a:lnTo>
                        <a:pt x="1785" y="939"/>
                      </a:lnTo>
                      <a:lnTo>
                        <a:pt x="1816" y="939"/>
                      </a:lnTo>
                      <a:lnTo>
                        <a:pt x="1847" y="949"/>
                      </a:lnTo>
                      <a:lnTo>
                        <a:pt x="1837" y="918"/>
                      </a:lnTo>
                      <a:lnTo>
                        <a:pt x="1837" y="887"/>
                      </a:lnTo>
                      <a:lnTo>
                        <a:pt x="1826" y="855"/>
                      </a:lnTo>
                      <a:lnTo>
                        <a:pt x="1826" y="824"/>
                      </a:lnTo>
                      <a:lnTo>
                        <a:pt x="1816" y="793"/>
                      </a:lnTo>
                      <a:lnTo>
                        <a:pt x="1816" y="762"/>
                      </a:lnTo>
                      <a:lnTo>
                        <a:pt x="1795" y="730"/>
                      </a:lnTo>
                      <a:lnTo>
                        <a:pt x="1764" y="699"/>
                      </a:lnTo>
                      <a:lnTo>
                        <a:pt x="1732" y="699"/>
                      </a:lnTo>
                      <a:lnTo>
                        <a:pt x="1701" y="699"/>
                      </a:lnTo>
                      <a:lnTo>
                        <a:pt x="1670" y="699"/>
                      </a:lnTo>
                      <a:lnTo>
                        <a:pt x="1638" y="699"/>
                      </a:lnTo>
                      <a:lnTo>
                        <a:pt x="1607" y="699"/>
                      </a:lnTo>
                      <a:lnTo>
                        <a:pt x="1576" y="699"/>
                      </a:lnTo>
                      <a:lnTo>
                        <a:pt x="1545" y="699"/>
                      </a:lnTo>
                      <a:lnTo>
                        <a:pt x="1513" y="689"/>
                      </a:lnTo>
                      <a:lnTo>
                        <a:pt x="1482" y="678"/>
                      </a:lnTo>
                      <a:lnTo>
                        <a:pt x="1451" y="678"/>
                      </a:lnTo>
                      <a:lnTo>
                        <a:pt x="1419" y="668"/>
                      </a:lnTo>
                      <a:lnTo>
                        <a:pt x="1388" y="647"/>
                      </a:lnTo>
                      <a:lnTo>
                        <a:pt x="1357" y="636"/>
                      </a:lnTo>
                      <a:lnTo>
                        <a:pt x="1325" y="626"/>
                      </a:lnTo>
                      <a:lnTo>
                        <a:pt x="1294" y="615"/>
                      </a:lnTo>
                      <a:lnTo>
                        <a:pt x="1263" y="615"/>
                      </a:lnTo>
                      <a:lnTo>
                        <a:pt x="1231" y="636"/>
                      </a:lnTo>
                      <a:lnTo>
                        <a:pt x="1211" y="668"/>
                      </a:lnTo>
                      <a:lnTo>
                        <a:pt x="1179" y="689"/>
                      </a:lnTo>
                      <a:lnTo>
                        <a:pt x="1148" y="709"/>
                      </a:lnTo>
                      <a:lnTo>
                        <a:pt x="1117" y="730"/>
                      </a:lnTo>
                      <a:lnTo>
                        <a:pt x="1085" y="751"/>
                      </a:lnTo>
                      <a:lnTo>
                        <a:pt x="1054" y="772"/>
                      </a:lnTo>
                      <a:lnTo>
                        <a:pt x="1023" y="782"/>
                      </a:lnTo>
                      <a:lnTo>
                        <a:pt x="991" y="782"/>
                      </a:lnTo>
                      <a:lnTo>
                        <a:pt x="960" y="793"/>
                      </a:lnTo>
                      <a:lnTo>
                        <a:pt x="929" y="803"/>
                      </a:lnTo>
                      <a:lnTo>
                        <a:pt x="898" y="803"/>
                      </a:lnTo>
                      <a:lnTo>
                        <a:pt x="866" y="803"/>
                      </a:lnTo>
                      <a:lnTo>
                        <a:pt x="835" y="793"/>
                      </a:lnTo>
                      <a:lnTo>
                        <a:pt x="804" y="782"/>
                      </a:lnTo>
                      <a:lnTo>
                        <a:pt x="772" y="772"/>
                      </a:lnTo>
                      <a:lnTo>
                        <a:pt x="741" y="762"/>
                      </a:lnTo>
                      <a:lnTo>
                        <a:pt x="710" y="741"/>
                      </a:lnTo>
                      <a:lnTo>
                        <a:pt x="678" y="730"/>
                      </a:lnTo>
                      <a:lnTo>
                        <a:pt x="595" y="720"/>
                      </a:lnTo>
                      <a:lnTo>
                        <a:pt x="522" y="720"/>
                      </a:lnTo>
                      <a:lnTo>
                        <a:pt x="428" y="709"/>
                      </a:lnTo>
                      <a:lnTo>
                        <a:pt x="345" y="699"/>
                      </a:lnTo>
                      <a:lnTo>
                        <a:pt x="261" y="689"/>
                      </a:lnTo>
                      <a:lnTo>
                        <a:pt x="188" y="678"/>
                      </a:lnTo>
                      <a:lnTo>
                        <a:pt x="157" y="678"/>
                      </a:lnTo>
                      <a:lnTo>
                        <a:pt x="125" y="668"/>
                      </a:lnTo>
                      <a:lnTo>
                        <a:pt x="115" y="636"/>
                      </a:lnTo>
                      <a:lnTo>
                        <a:pt x="125" y="605"/>
                      </a:lnTo>
                      <a:lnTo>
                        <a:pt x="136" y="574"/>
                      </a:lnTo>
                      <a:lnTo>
                        <a:pt x="136" y="542"/>
                      </a:lnTo>
                      <a:lnTo>
                        <a:pt x="136" y="511"/>
                      </a:lnTo>
                      <a:lnTo>
                        <a:pt x="136" y="480"/>
                      </a:lnTo>
                      <a:lnTo>
                        <a:pt x="105" y="459"/>
                      </a:lnTo>
                      <a:lnTo>
                        <a:pt x="94" y="428"/>
                      </a:lnTo>
                      <a:lnTo>
                        <a:pt x="94" y="396"/>
                      </a:lnTo>
                      <a:lnTo>
                        <a:pt x="94" y="365"/>
                      </a:lnTo>
                      <a:lnTo>
                        <a:pt x="84" y="334"/>
                      </a:lnTo>
                      <a:lnTo>
                        <a:pt x="63" y="302"/>
                      </a:lnTo>
                      <a:lnTo>
                        <a:pt x="31" y="282"/>
                      </a:lnTo>
                      <a:lnTo>
                        <a:pt x="11" y="250"/>
                      </a:lnTo>
                      <a:lnTo>
                        <a:pt x="0" y="219"/>
                      </a:lnTo>
                      <a:lnTo>
                        <a:pt x="0" y="188"/>
                      </a:lnTo>
                      <a:lnTo>
                        <a:pt x="11" y="156"/>
                      </a:lnTo>
                      <a:lnTo>
                        <a:pt x="31" y="125"/>
                      </a:lnTo>
                      <a:lnTo>
                        <a:pt x="42" y="94"/>
                      </a:lnTo>
                      <a:lnTo>
                        <a:pt x="42" y="62"/>
                      </a:lnTo>
                      <a:lnTo>
                        <a:pt x="21" y="3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 cap="rnd" cmpd="sng">
                  <a:solidFill>
                    <a:srgbClr val="FAFD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AU"/>
                </a:p>
              </p:txBody>
            </p:sp>
            <p:sp>
              <p:nvSpPr>
                <p:cNvPr id="40992" name="Rectangle 32"/>
                <p:cNvSpPr>
                  <a:spLocks noChangeArrowheads="1"/>
                </p:cNvSpPr>
                <p:nvPr/>
              </p:nvSpPr>
              <p:spPr bwMode="auto">
                <a:xfrm>
                  <a:off x="963" y="1850"/>
                  <a:ext cx="1453" cy="7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/>
                  <a:r>
                    <a:rPr lang="en-US" sz="3600" u="none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Narrow" pitchFamily="34" charset="0"/>
                    </a:rPr>
                    <a:t>Malta</a:t>
                  </a:r>
                </a:p>
                <a:p>
                  <a:pPr algn="ctr"/>
                  <a:r>
                    <a:rPr lang="en-US" sz="3600" u="none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Arial Narrow" pitchFamily="34" charset="0"/>
                    </a:rPr>
                    <a:t>(Shipwreck)</a:t>
                  </a:r>
                </a:p>
              </p:txBody>
            </p:sp>
            <p:sp>
              <p:nvSpPr>
                <p:cNvPr id="40993" name="Rectangle 33"/>
                <p:cNvSpPr>
                  <a:spLocks noChangeArrowheads="1"/>
                </p:cNvSpPr>
                <p:nvPr/>
              </p:nvSpPr>
              <p:spPr bwMode="auto">
                <a:xfrm>
                  <a:off x="46" y="3846"/>
                  <a:ext cx="1064" cy="1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0488" tIns="44450" rIns="90488" bIns="44450">
                  <a:spAutoFit/>
                </a:bodyPr>
                <a:lstStyle/>
                <a:p>
                  <a:r>
                    <a:rPr lang="en-US" sz="1400" b="0" u="none">
                      <a:solidFill>
                        <a:srgbClr val="000000"/>
                      </a:solidFill>
                      <a:effectLst/>
                      <a:latin typeface="Arial Narrow" pitchFamily="34" charset="0"/>
                    </a:rPr>
                    <a:t>©  EBibleTeacher.com  </a:t>
                  </a:r>
                </a:p>
              </p:txBody>
            </p:sp>
            <p:sp>
              <p:nvSpPr>
                <p:cNvPr id="40996" name="AutoShape 36"/>
                <p:cNvSpPr>
                  <a:spLocks noChangeArrowheads="1"/>
                </p:cNvSpPr>
                <p:nvPr/>
              </p:nvSpPr>
              <p:spPr bwMode="auto">
                <a:xfrm rot="-4661662">
                  <a:off x="3457" y="2024"/>
                  <a:ext cx="90" cy="11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AFD00"/>
                </a:solidFill>
                <a:ln w="12700">
                  <a:solidFill>
                    <a:srgbClr val="FAFD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40997" name="AutoShape 37"/>
                <p:cNvSpPr>
                  <a:spLocks noChangeArrowheads="1"/>
                </p:cNvSpPr>
                <p:nvPr/>
              </p:nvSpPr>
              <p:spPr bwMode="auto">
                <a:xfrm rot="-5033201">
                  <a:off x="2317" y="2036"/>
                  <a:ext cx="90" cy="11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AFD00"/>
                </a:solidFill>
                <a:ln w="12700">
                  <a:solidFill>
                    <a:srgbClr val="FAFD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  <p:sp>
              <p:nvSpPr>
                <p:cNvPr id="40998" name="AutoShape 38"/>
                <p:cNvSpPr>
                  <a:spLocks noChangeArrowheads="1"/>
                </p:cNvSpPr>
                <p:nvPr/>
              </p:nvSpPr>
              <p:spPr bwMode="auto">
                <a:xfrm rot="-1979468">
                  <a:off x="1957" y="1580"/>
                  <a:ext cx="90" cy="11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AFD00"/>
                </a:solidFill>
                <a:ln w="12700">
                  <a:solidFill>
                    <a:srgbClr val="FAFD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AU"/>
                </a:p>
              </p:txBody>
            </p:sp>
          </p:grpSp>
          <p:sp>
            <p:nvSpPr>
              <p:cNvPr id="41006" name="Freeform 46"/>
              <p:cNvSpPr>
                <a:spLocks/>
              </p:cNvSpPr>
              <p:nvPr/>
            </p:nvSpPr>
            <p:spPr bwMode="auto">
              <a:xfrm>
                <a:off x="4252" y="764"/>
                <a:ext cx="420" cy="588"/>
              </a:xfrm>
              <a:custGeom>
                <a:avLst/>
                <a:gdLst>
                  <a:gd name="T0" fmla="*/ 0 w 420"/>
                  <a:gd name="T1" fmla="*/ 252 h 588"/>
                  <a:gd name="T2" fmla="*/ 48 w 420"/>
                  <a:gd name="T3" fmla="*/ 132 h 588"/>
                  <a:gd name="T4" fmla="*/ 252 w 420"/>
                  <a:gd name="T5" fmla="*/ 0 h 588"/>
                  <a:gd name="T6" fmla="*/ 300 w 420"/>
                  <a:gd name="T7" fmla="*/ 60 h 588"/>
                  <a:gd name="T8" fmla="*/ 228 w 420"/>
                  <a:gd name="T9" fmla="*/ 156 h 588"/>
                  <a:gd name="T10" fmla="*/ 288 w 420"/>
                  <a:gd name="T11" fmla="*/ 192 h 588"/>
                  <a:gd name="T12" fmla="*/ 348 w 420"/>
                  <a:gd name="T13" fmla="*/ 300 h 588"/>
                  <a:gd name="T14" fmla="*/ 384 w 420"/>
                  <a:gd name="T15" fmla="*/ 276 h 588"/>
                  <a:gd name="T16" fmla="*/ 420 w 420"/>
                  <a:gd name="T17" fmla="*/ 348 h 588"/>
                  <a:gd name="T18" fmla="*/ 396 w 420"/>
                  <a:gd name="T19" fmla="*/ 360 h 588"/>
                  <a:gd name="T20" fmla="*/ 372 w 420"/>
                  <a:gd name="T21" fmla="*/ 336 h 588"/>
                  <a:gd name="T22" fmla="*/ 420 w 420"/>
                  <a:gd name="T23" fmla="*/ 480 h 588"/>
                  <a:gd name="T24" fmla="*/ 336 w 420"/>
                  <a:gd name="T25" fmla="*/ 564 h 588"/>
                  <a:gd name="T26" fmla="*/ 300 w 420"/>
                  <a:gd name="T27" fmla="*/ 564 h 588"/>
                  <a:gd name="T28" fmla="*/ 276 w 420"/>
                  <a:gd name="T29" fmla="*/ 540 h 588"/>
                  <a:gd name="T30" fmla="*/ 252 w 420"/>
                  <a:gd name="T31" fmla="*/ 588 h 588"/>
                  <a:gd name="T32" fmla="*/ 120 w 420"/>
                  <a:gd name="T33" fmla="*/ 516 h 588"/>
                  <a:gd name="T34" fmla="*/ 120 w 420"/>
                  <a:gd name="T35" fmla="*/ 420 h 588"/>
                  <a:gd name="T36" fmla="*/ 120 w 420"/>
                  <a:gd name="T37" fmla="*/ 360 h 588"/>
                  <a:gd name="T38" fmla="*/ 48 w 420"/>
                  <a:gd name="T39" fmla="*/ 324 h 588"/>
                  <a:gd name="T40" fmla="*/ 0 w 420"/>
                  <a:gd name="T41" fmla="*/ 252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20" h="588">
                    <a:moveTo>
                      <a:pt x="0" y="252"/>
                    </a:moveTo>
                    <a:lnTo>
                      <a:pt x="48" y="132"/>
                    </a:lnTo>
                    <a:lnTo>
                      <a:pt x="252" y="0"/>
                    </a:lnTo>
                    <a:lnTo>
                      <a:pt x="300" y="60"/>
                    </a:lnTo>
                    <a:lnTo>
                      <a:pt x="228" y="156"/>
                    </a:lnTo>
                    <a:lnTo>
                      <a:pt x="288" y="192"/>
                    </a:lnTo>
                    <a:lnTo>
                      <a:pt x="348" y="300"/>
                    </a:lnTo>
                    <a:lnTo>
                      <a:pt x="384" y="276"/>
                    </a:lnTo>
                    <a:lnTo>
                      <a:pt x="420" y="348"/>
                    </a:lnTo>
                    <a:lnTo>
                      <a:pt x="396" y="360"/>
                    </a:lnTo>
                    <a:lnTo>
                      <a:pt x="372" y="336"/>
                    </a:lnTo>
                    <a:lnTo>
                      <a:pt x="420" y="480"/>
                    </a:lnTo>
                    <a:lnTo>
                      <a:pt x="336" y="564"/>
                    </a:lnTo>
                    <a:lnTo>
                      <a:pt x="300" y="564"/>
                    </a:lnTo>
                    <a:lnTo>
                      <a:pt x="276" y="540"/>
                    </a:lnTo>
                    <a:lnTo>
                      <a:pt x="252" y="588"/>
                    </a:lnTo>
                    <a:lnTo>
                      <a:pt x="120" y="516"/>
                    </a:lnTo>
                    <a:lnTo>
                      <a:pt x="120" y="420"/>
                    </a:lnTo>
                    <a:lnTo>
                      <a:pt x="120" y="360"/>
                    </a:lnTo>
                    <a:lnTo>
                      <a:pt x="48" y="324"/>
                    </a:lnTo>
                    <a:lnTo>
                      <a:pt x="0" y="252"/>
                    </a:lnTo>
                    <a:close/>
                  </a:path>
                </a:pathLst>
              </a:custGeom>
              <a:solidFill>
                <a:srgbClr val="114FFB"/>
              </a:solidFill>
              <a:ln w="25400" cap="flat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 anchor="ctr"/>
              <a:lstStyle/>
              <a:p>
                <a:endParaRPr lang="en-AU"/>
              </a:p>
            </p:txBody>
          </p:sp>
          <p:sp>
            <p:nvSpPr>
              <p:cNvPr id="41019" name="Rectangle 59"/>
              <p:cNvSpPr>
                <a:spLocks noChangeArrowheads="1"/>
              </p:cNvSpPr>
              <p:nvPr/>
            </p:nvSpPr>
            <p:spPr bwMode="auto">
              <a:xfrm>
                <a:off x="2304" y="2112"/>
                <a:ext cx="1457" cy="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2400" b="0" u="none">
                    <a:solidFill>
                      <a:schemeClr val="tx1"/>
                    </a:solidFill>
                    <a:effectLst/>
                    <a:latin typeface="Arial Narrow" pitchFamily="34" charset="0"/>
                  </a:rPr>
                  <a:t>Mediterranean Sea</a:t>
                </a:r>
              </a:p>
            </p:txBody>
          </p:sp>
        </p:grpSp>
        <p:sp>
          <p:nvSpPr>
            <p:cNvPr id="41009" name="Freeform 49"/>
            <p:cNvSpPr>
              <a:spLocks/>
            </p:cNvSpPr>
            <p:nvPr/>
          </p:nvSpPr>
          <p:spPr bwMode="auto">
            <a:xfrm>
              <a:off x="4776" y="3000"/>
              <a:ext cx="972" cy="1002"/>
            </a:xfrm>
            <a:custGeom>
              <a:avLst/>
              <a:gdLst>
                <a:gd name="T0" fmla="*/ 972 w 972"/>
                <a:gd name="T1" fmla="*/ 504 h 1002"/>
                <a:gd name="T2" fmla="*/ 940 w 972"/>
                <a:gd name="T3" fmla="*/ 420 h 1002"/>
                <a:gd name="T4" fmla="*/ 892 w 972"/>
                <a:gd name="T5" fmla="*/ 396 h 1002"/>
                <a:gd name="T6" fmla="*/ 736 w 972"/>
                <a:gd name="T7" fmla="*/ 468 h 1002"/>
                <a:gd name="T8" fmla="*/ 652 w 972"/>
                <a:gd name="T9" fmla="*/ 348 h 1002"/>
                <a:gd name="T10" fmla="*/ 556 w 972"/>
                <a:gd name="T11" fmla="*/ 252 h 1002"/>
                <a:gd name="T12" fmla="*/ 448 w 972"/>
                <a:gd name="T13" fmla="*/ 216 h 1002"/>
                <a:gd name="T14" fmla="*/ 364 w 972"/>
                <a:gd name="T15" fmla="*/ 144 h 1002"/>
                <a:gd name="T16" fmla="*/ 252 w 972"/>
                <a:gd name="T17" fmla="*/ 0 h 1002"/>
                <a:gd name="T18" fmla="*/ 160 w 972"/>
                <a:gd name="T19" fmla="*/ 12 h 1002"/>
                <a:gd name="T20" fmla="*/ 112 w 972"/>
                <a:gd name="T21" fmla="*/ 60 h 1002"/>
                <a:gd name="T22" fmla="*/ 0 w 972"/>
                <a:gd name="T23" fmla="*/ 72 h 1002"/>
                <a:gd name="T24" fmla="*/ 64 w 972"/>
                <a:gd name="T25" fmla="*/ 240 h 1002"/>
                <a:gd name="T26" fmla="*/ 196 w 972"/>
                <a:gd name="T27" fmla="*/ 372 h 1002"/>
                <a:gd name="T28" fmla="*/ 252 w 972"/>
                <a:gd name="T29" fmla="*/ 504 h 1002"/>
                <a:gd name="T30" fmla="*/ 252 w 972"/>
                <a:gd name="T31" fmla="*/ 576 h 1002"/>
                <a:gd name="T32" fmla="*/ 268 w 972"/>
                <a:gd name="T33" fmla="*/ 624 h 1002"/>
                <a:gd name="T34" fmla="*/ 324 w 972"/>
                <a:gd name="T35" fmla="*/ 540 h 1002"/>
                <a:gd name="T36" fmla="*/ 364 w 972"/>
                <a:gd name="T37" fmla="*/ 552 h 1002"/>
                <a:gd name="T38" fmla="*/ 360 w 972"/>
                <a:gd name="T39" fmla="*/ 612 h 1002"/>
                <a:gd name="T40" fmla="*/ 388 w 972"/>
                <a:gd name="T41" fmla="*/ 744 h 1002"/>
                <a:gd name="T42" fmla="*/ 640 w 972"/>
                <a:gd name="T43" fmla="*/ 756 h 1002"/>
                <a:gd name="T44" fmla="*/ 788 w 972"/>
                <a:gd name="T45" fmla="*/ 660 h 1002"/>
                <a:gd name="T46" fmla="*/ 720 w 972"/>
                <a:gd name="T47" fmla="*/ 900 h 1002"/>
                <a:gd name="T48" fmla="*/ 816 w 972"/>
                <a:gd name="T49" fmla="*/ 1002 h 1002"/>
                <a:gd name="T50" fmla="*/ 972 w 972"/>
                <a:gd name="T51" fmla="*/ 1002 h 1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72" h="1002">
                  <a:moveTo>
                    <a:pt x="972" y="504"/>
                  </a:moveTo>
                  <a:lnTo>
                    <a:pt x="940" y="420"/>
                  </a:lnTo>
                  <a:lnTo>
                    <a:pt x="892" y="396"/>
                  </a:lnTo>
                  <a:lnTo>
                    <a:pt x="736" y="468"/>
                  </a:lnTo>
                  <a:lnTo>
                    <a:pt x="652" y="348"/>
                  </a:lnTo>
                  <a:lnTo>
                    <a:pt x="556" y="252"/>
                  </a:lnTo>
                  <a:lnTo>
                    <a:pt x="448" y="216"/>
                  </a:lnTo>
                  <a:lnTo>
                    <a:pt x="364" y="144"/>
                  </a:lnTo>
                  <a:lnTo>
                    <a:pt x="252" y="0"/>
                  </a:lnTo>
                  <a:lnTo>
                    <a:pt x="160" y="12"/>
                  </a:lnTo>
                  <a:lnTo>
                    <a:pt x="112" y="60"/>
                  </a:lnTo>
                  <a:lnTo>
                    <a:pt x="0" y="72"/>
                  </a:lnTo>
                  <a:lnTo>
                    <a:pt x="64" y="240"/>
                  </a:lnTo>
                  <a:lnTo>
                    <a:pt x="196" y="372"/>
                  </a:lnTo>
                  <a:lnTo>
                    <a:pt x="252" y="504"/>
                  </a:lnTo>
                  <a:lnTo>
                    <a:pt x="252" y="576"/>
                  </a:lnTo>
                  <a:lnTo>
                    <a:pt x="268" y="624"/>
                  </a:lnTo>
                  <a:lnTo>
                    <a:pt x="324" y="540"/>
                  </a:lnTo>
                  <a:lnTo>
                    <a:pt x="364" y="552"/>
                  </a:lnTo>
                  <a:lnTo>
                    <a:pt x="360" y="612"/>
                  </a:lnTo>
                  <a:lnTo>
                    <a:pt x="388" y="744"/>
                  </a:lnTo>
                  <a:lnTo>
                    <a:pt x="640" y="756"/>
                  </a:lnTo>
                  <a:lnTo>
                    <a:pt x="788" y="660"/>
                  </a:lnTo>
                  <a:lnTo>
                    <a:pt x="720" y="900"/>
                  </a:lnTo>
                  <a:lnTo>
                    <a:pt x="816" y="1002"/>
                  </a:lnTo>
                  <a:lnTo>
                    <a:pt x="972" y="1002"/>
                  </a:lnTo>
                </a:path>
              </a:pathLst>
            </a:custGeom>
            <a:solidFill>
              <a:srgbClr val="114FFB"/>
            </a:solidFill>
            <a:ln w="1270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2900764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854E0156643C4DBC48C87A19BA1DE1" ma:contentTypeVersion="7" ma:contentTypeDescription="Create a new document." ma:contentTypeScope="" ma:versionID="22a8a426356cacd70e42bd9642e8b7f6">
  <xsd:schema xmlns:xsd="http://www.w3.org/2001/XMLSchema" xmlns:p="http://schemas.microsoft.com/office/2006/metadata/properties" xmlns:ns2="e12e6158-402e-43dc-86b1-7eca45ac2fab" targetNamespace="http://schemas.microsoft.com/office/2006/metadata/properties" ma:root="true" ma:fieldsID="4298b55128d59c307bd3fbead15bb5de" ns2:_="">
    <xsd:import namespace="e12e6158-402e-43dc-86b1-7eca45ac2fab"/>
    <xsd:element name="properties">
      <xsd:complexType>
        <xsd:sequence>
          <xsd:element name="documentManagement">
            <xsd:complexType>
              <xsd:all>
                <xsd:element ref="ns2:Bracket" minOccurs="0"/>
                <xsd:element ref="ns2:Curr_x002d_Yea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12e6158-402e-43dc-86b1-7eca45ac2fab" elementFormDefault="qualified">
    <xsd:import namespace="http://schemas.microsoft.com/office/2006/documentManagement/types"/>
    <xsd:element name="Bracket" ma:index="9" nillable="true" ma:displayName="Bracket" ma:description="Select Primary or Secondary, or leave blank if relevant to both." ma:format="Dropdown" ma:internalName="Bracket">
      <xsd:simpleType>
        <xsd:restriction base="dms:Choice">
          <xsd:enumeration value="Primary"/>
          <xsd:enumeration value="Secondary"/>
        </xsd:restriction>
      </xsd:simpleType>
    </xsd:element>
    <xsd:element name="Curr_x002d_Year" ma:index="10" nillable="true" ma:displayName="Curr-Year" ma:description="Select the sudent year this curriculum document applies to." ma:format="Dropdown" ma:internalName="Curr_x002d_Year">
      <xsd:simpleType>
        <xsd:restriction base="dms:Choice">
          <xsd:enumeration value="Kinder"/>
          <xsd:enumeration value="Year 01"/>
          <xsd:enumeration value="Year 02"/>
          <xsd:enumeration value="Year 03"/>
          <xsd:enumeration value="Year 04"/>
          <xsd:enumeration value="Year 05"/>
          <xsd:enumeration value="Year 06"/>
          <xsd:enumeration value="Year 07"/>
          <xsd:enumeration value="Year 08"/>
          <xsd:enumeration value="Year 09"/>
          <xsd:enumeration value="Year 10"/>
          <xsd:enumeration value="Year 11-12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racket xmlns="e12e6158-402e-43dc-86b1-7eca45ac2fab">Primary</Bracket>
    <Curr_x002d_Year xmlns="e12e6158-402e-43dc-86b1-7eca45ac2fab">Year 05</Curr_x002d_Year>
  </documentManagement>
</p:properties>
</file>

<file path=customXml/itemProps1.xml><?xml version="1.0" encoding="utf-8"?>
<ds:datastoreItem xmlns:ds="http://schemas.openxmlformats.org/officeDocument/2006/customXml" ds:itemID="{8D9A9C31-0A22-4675-B911-D355AB7EA7EE}"/>
</file>

<file path=customXml/itemProps2.xml><?xml version="1.0" encoding="utf-8"?>
<ds:datastoreItem xmlns:ds="http://schemas.openxmlformats.org/officeDocument/2006/customXml" ds:itemID="{EFE3F347-80A8-40ED-96C9-E24A0E63FB3E}"/>
</file>

<file path=customXml/itemProps3.xml><?xml version="1.0" encoding="utf-8"?>
<ds:datastoreItem xmlns:ds="http://schemas.openxmlformats.org/officeDocument/2006/customXml" ds:itemID="{A7182B05-16DA-48AD-B880-743A452A359B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241</Words>
  <Application>Microsoft Office PowerPoint</Application>
  <PresentationFormat>On-screen Show (4:3)</PresentationFormat>
  <Paragraphs>92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Paul-1st Missionary Journey</vt:lpstr>
      <vt:lpstr>Paul-2nd Missionary Journey</vt:lpstr>
      <vt:lpstr>Paul-3rd Missionary Journey</vt:lpstr>
      <vt:lpstr>Paul to Caesarea</vt:lpstr>
      <vt:lpstr>Paul- Journey to Rome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5.4 Maps Spreading The Faith</dc:title>
  <dc:creator>Suzanne Moffat</dc:creator>
  <cp:lastModifiedBy>Suzanne Moffat</cp:lastModifiedBy>
  <cp:revision>1</cp:revision>
  <dcterms:created xsi:type="dcterms:W3CDTF">2012-11-20T03:29:47Z</dcterms:created>
  <dcterms:modified xsi:type="dcterms:W3CDTF">2012-11-20T03:34:05Z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0x01010065854E0156643C4DBC48C87A19BA1DE1</vt:lpwstr>
  </property>
  <property fmtid="{D5CDD505-2E9C-101B-9397-08002B2CF9AE}" pid="3" name="Group Permissions">
    <vt:lpwstr>All Portal Users</vt:lpwstr>
  </property>
  <property fmtid="{D5CDD505-2E9C-101B-9397-08002B2CF9AE}" pid="4" name="Document Category">
    <vt:lpwstr>RE</vt:lpwstr>
  </property>
  <property fmtid="{D5CDD505-2E9C-101B-9397-08002B2CF9AE}" pid="5" name="Document Type">
    <vt:lpwstr>Tchr Resource</vt:lpwstr>
  </property>
  <property fmtid="{D5CDD505-2E9C-101B-9397-08002B2CF9AE}" pid="6" name="Curr-Year">
    <vt:lpwstr>Year 05</vt:lpwstr>
  </property>
  <property fmtid="{D5CDD505-2E9C-101B-9397-08002B2CF9AE}" pid="7" name="Bracket">
    <vt:lpwstr>Primary</vt:lpwstr>
  </property>
</Properties>
</file>