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3" r:id="rId6"/>
    <p:sldId id="268" r:id="rId7"/>
    <p:sldId id="264" r:id="rId8"/>
    <p:sldId id="256" r:id="rId9"/>
    <p:sldId id="270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4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0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0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5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1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5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9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0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8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E42C6-AA80-443E-8DE1-6C3C0080AFA0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6875D-FB56-4675-887A-A7272A59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361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Easter\Easter_Images\Easter\bg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76300"/>
            <a:ext cx="7620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46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Easter\Easter_Images\Easter\bg01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00" b="22750"/>
          <a:stretch/>
        </p:blipFill>
        <p:spPr bwMode="auto">
          <a:xfrm>
            <a:off x="1691680" y="116632"/>
            <a:ext cx="6092636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07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Easter\Easter_Images\Easter\bg01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9" t="35032" b="3817"/>
          <a:stretch/>
        </p:blipFill>
        <p:spPr bwMode="auto">
          <a:xfrm>
            <a:off x="971600" y="476672"/>
            <a:ext cx="7206823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966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Easter\Easter_Images\Easter\bg01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28" b="45011"/>
          <a:stretch/>
        </p:blipFill>
        <p:spPr bwMode="auto">
          <a:xfrm>
            <a:off x="395537" y="404664"/>
            <a:ext cx="8302446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5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Easter\Easter_Images\Easter\bg016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69" y="598945"/>
            <a:ext cx="8307997" cy="556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95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Easter\Easter_Images\Easter\bg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76300"/>
            <a:ext cx="7620000" cy="51054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Easter\Easter_Images\Easter\bg01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00" t="33082" b="3842"/>
          <a:stretch/>
        </p:blipFill>
        <p:spPr bwMode="auto">
          <a:xfrm>
            <a:off x="910505" y="574766"/>
            <a:ext cx="7207018" cy="581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84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854E0156643C4DBC48C87A19BA1DE1" ma:contentTypeVersion="7" ma:contentTypeDescription="Create a new document." ma:contentTypeScope="" ma:versionID="22a8a426356cacd70e42bd9642e8b7f6">
  <xsd:schema xmlns:xsd="http://www.w3.org/2001/XMLSchema" xmlns:p="http://schemas.microsoft.com/office/2006/metadata/properties" xmlns:ns2="e12e6158-402e-43dc-86b1-7eca45ac2fab" targetNamespace="http://schemas.microsoft.com/office/2006/metadata/properties" ma:root="true" ma:fieldsID="4298b55128d59c307bd3fbead15bb5de" ns2:_="">
    <xsd:import namespace="e12e6158-402e-43dc-86b1-7eca45ac2fab"/>
    <xsd:element name="properties">
      <xsd:complexType>
        <xsd:sequence>
          <xsd:element name="documentManagement">
            <xsd:complexType>
              <xsd:all>
                <xsd:element ref="ns2:Bracket" minOccurs="0"/>
                <xsd:element ref="ns2:Curr_x002d_Yea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12e6158-402e-43dc-86b1-7eca45ac2fab" elementFormDefault="qualified">
    <xsd:import namespace="http://schemas.microsoft.com/office/2006/documentManagement/types"/>
    <xsd:element name="Bracket" ma:index="9" nillable="true" ma:displayName="Bracket" ma:description="Select Primary or Secondary, or leave blank if relevant to both." ma:format="Dropdown" ma:internalName="Bracket">
      <xsd:simpleType>
        <xsd:restriction base="dms:Choice">
          <xsd:enumeration value="Primary"/>
          <xsd:enumeration value="Secondary"/>
        </xsd:restriction>
      </xsd:simpleType>
    </xsd:element>
    <xsd:element name="Curr_x002d_Year" ma:index="10" nillable="true" ma:displayName="Curr-Year" ma:description="Select the sudent year this curriculum document applies to." ma:format="Dropdown" ma:internalName="Curr_x002d_Year">
      <xsd:simpleType>
        <xsd:restriction base="dms:Choice">
          <xsd:enumeration value="Kinder"/>
          <xsd:enumeration value="Year 01"/>
          <xsd:enumeration value="Year 02"/>
          <xsd:enumeration value="Year 03"/>
          <xsd:enumeration value="Year 04"/>
          <xsd:enumeration value="Year 05"/>
          <xsd:enumeration value="Year 06"/>
          <xsd:enumeration value="Year 07"/>
          <xsd:enumeration value="Year 08"/>
          <xsd:enumeration value="Year 09"/>
          <xsd:enumeration value="Year 10"/>
          <xsd:enumeration value="Year 11-12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racket xmlns="e12e6158-402e-43dc-86b1-7eca45ac2fab">Primary</Bracket>
    <Curr_x002d_Year xmlns="e12e6158-402e-43dc-86b1-7eca45ac2fab">Year 03</Curr_x002d_Year>
  </documentManagement>
</p:properties>
</file>

<file path=customXml/itemProps1.xml><?xml version="1.0" encoding="utf-8"?>
<ds:datastoreItem xmlns:ds="http://schemas.openxmlformats.org/officeDocument/2006/customXml" ds:itemID="{878E8E96-0D63-41E4-AC41-0BB25FD03B5C}"/>
</file>

<file path=customXml/itemProps2.xml><?xml version="1.0" encoding="utf-8"?>
<ds:datastoreItem xmlns:ds="http://schemas.openxmlformats.org/officeDocument/2006/customXml" ds:itemID="{B463BC03-4364-48A1-9A0B-78360A7CC9B0}"/>
</file>

<file path=customXml/itemProps3.xml><?xml version="1.0" encoding="utf-8"?>
<ds:datastoreItem xmlns:ds="http://schemas.openxmlformats.org/officeDocument/2006/customXml" ds:itemID="{03FC1D8A-5488-4EDE-9DA8-9D2E3FF8EE27}"/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3.3 Emmaus Story PowerPoint</dc:title>
  <dc:creator>Di Carolan</dc:creator>
  <cp:lastModifiedBy>David Ivers</cp:lastModifiedBy>
  <cp:revision>10</cp:revision>
  <dcterms:created xsi:type="dcterms:W3CDTF">2011-11-16T07:32:35Z</dcterms:created>
  <dcterms:modified xsi:type="dcterms:W3CDTF">2012-04-05T02:19:59Z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0x01010065854E0156643C4DBC48C87A19BA1DE1</vt:lpwstr>
  </property>
  <property fmtid="{D5CDD505-2E9C-101B-9397-08002B2CF9AE}" pid="3" name="Group Permissions">
    <vt:lpwstr>All Portal Users</vt:lpwstr>
  </property>
  <property fmtid="{D5CDD505-2E9C-101B-9397-08002B2CF9AE}" pid="4" name="Document Category">
    <vt:lpwstr>RE</vt:lpwstr>
  </property>
  <property fmtid="{D5CDD505-2E9C-101B-9397-08002B2CF9AE}" pid="5" name="Document Type">
    <vt:lpwstr>Tchr Resource</vt:lpwstr>
  </property>
  <property fmtid="{D5CDD505-2E9C-101B-9397-08002B2CF9AE}" pid="6" name="Curr-Year">
    <vt:lpwstr>Year 03</vt:lpwstr>
  </property>
  <property fmtid="{D5CDD505-2E9C-101B-9397-08002B2CF9AE}" pid="7" name="Bracket">
    <vt:lpwstr>Primary</vt:lpwstr>
  </property>
</Properties>
</file>