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jpg" ContentType="image/jpeg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4" d="100"/>
          <a:sy n="154" d="100"/>
        </p:scale>
        <p:origin x="-432" y="-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815720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Shape 30"/>
          <p:cNvPicPr preferRelativeResize="0"/>
          <p:nvPr/>
        </p:nvPicPr>
        <p:blipFill rotWithShape="1">
          <a:blip r:embed="rId3">
            <a:alphaModFix/>
          </a:blip>
          <a:srcRect r="1526" b="970"/>
          <a:stretch/>
        </p:blipFill>
        <p:spPr>
          <a:xfrm>
            <a:off x="0" y="0"/>
            <a:ext cx="3618943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Shape 31"/>
          <p:cNvSpPr txBox="1"/>
          <p:nvPr/>
        </p:nvSpPr>
        <p:spPr>
          <a:xfrm>
            <a:off x="6144000" y="4248900"/>
            <a:ext cx="3000000" cy="89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 rtl="0">
              <a:spcBef>
                <a:spcPts val="0"/>
              </a:spcBef>
              <a:buNone/>
            </a:pPr>
            <a:r>
              <a:rPr lang="en-GB" sz="11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“Purity &amp; Grace” Jett Eckford </a:t>
            </a:r>
          </a:p>
          <a:p>
            <a:pPr algn="r" rtl="0">
              <a:spcBef>
                <a:spcPts val="0"/>
              </a:spcBef>
              <a:buNone/>
            </a:pPr>
            <a:r>
              <a:rPr lang="en-GB" sz="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Year  5 student, St Brendan's Annandale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en-GB" sz="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CEO Christmas Story Competition 2012 </a:t>
            </a:r>
          </a:p>
        </p:txBody>
      </p:sp>
      <p:sp>
        <p:nvSpPr>
          <p:cNvPr id="32" name="Shape 32"/>
          <p:cNvSpPr txBox="1"/>
          <p:nvPr/>
        </p:nvSpPr>
        <p:spPr>
          <a:xfrm>
            <a:off x="5299850" y="-31175"/>
            <a:ext cx="3691799" cy="7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en-GB" sz="5000">
                <a:solidFill>
                  <a:srgbClr val="6D9EEB"/>
                </a:solidFill>
                <a:latin typeface="Great Vibes"/>
                <a:ea typeface="Great Vibes"/>
                <a:cs typeface="Great Vibes"/>
                <a:sym typeface="Great Vibes"/>
              </a:rPr>
              <a:t>The Angelus</a:t>
            </a:r>
          </a:p>
        </p:txBody>
      </p:sp>
      <p:sp>
        <p:nvSpPr>
          <p:cNvPr id="33" name="Shape 33"/>
          <p:cNvSpPr txBox="1"/>
          <p:nvPr/>
        </p:nvSpPr>
        <p:spPr>
          <a:xfrm>
            <a:off x="3916725" y="1294325"/>
            <a:ext cx="5008499" cy="3025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 sz="1600">
                <a:solidFill>
                  <a:srgbClr val="FFFFFF"/>
                </a:solidFill>
              </a:rPr>
              <a:t>L.   The Angel of the Lord declared unto Mary</a:t>
            </a:r>
          </a:p>
          <a:p>
            <a:pPr rtl="0">
              <a:spcBef>
                <a:spcPts val="0"/>
              </a:spcBef>
              <a:buNone/>
            </a:pPr>
            <a:endParaRPr sz="1600">
              <a:solidFill>
                <a:srgbClr val="FFFFFF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R.   And she conceived of the Holy Spirit </a:t>
            </a:r>
          </a:p>
          <a:p>
            <a:pPr rtl="0">
              <a:spcBef>
                <a:spcPts val="0"/>
              </a:spcBef>
              <a:buNone/>
            </a:pPr>
            <a:endParaRPr sz="1600">
              <a:solidFill>
                <a:srgbClr val="FFFF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</a:t>
            </a:r>
            <a:r>
              <a:rPr lang="en-GB" sz="1600">
                <a:solidFill>
                  <a:schemeClr val="lt1"/>
                </a:solidFill>
              </a:rPr>
              <a:t>Hail Mary, full of grace, the Lord is with thee. </a:t>
            </a:r>
          </a:p>
          <a:p>
            <a:pPr rtl="0">
              <a:spcBef>
                <a:spcPts val="0"/>
              </a:spcBef>
              <a:buNone/>
            </a:pPr>
            <a:r>
              <a:rPr lang="en-GB" sz="1600">
                <a:solidFill>
                  <a:schemeClr val="lt1"/>
                </a:solidFill>
              </a:rPr>
              <a:t>      Blessed art thou among women</a:t>
            </a:r>
          </a:p>
          <a:p>
            <a:pPr rtl="0">
              <a:spcBef>
                <a:spcPts val="0"/>
              </a:spcBef>
              <a:buNone/>
            </a:pPr>
            <a:r>
              <a:rPr lang="en-GB" sz="1600">
                <a:solidFill>
                  <a:schemeClr val="lt1"/>
                </a:solidFill>
              </a:rPr>
              <a:t>      and Blessed is the fruit of thy womb, Jesus.</a:t>
            </a:r>
          </a:p>
          <a:p>
            <a:pPr rtl="0">
              <a:spcBef>
                <a:spcPts val="0"/>
              </a:spcBef>
              <a:buNone/>
            </a:pPr>
            <a:endParaRPr sz="1600">
              <a:solidFill>
                <a:srgbClr val="FFFF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Holy Mary, Mother of God</a:t>
            </a:r>
          </a:p>
          <a:p>
            <a:pPr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pray for us sinners now</a:t>
            </a:r>
          </a:p>
          <a:p>
            <a:pPr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and at the hour of our death. 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Shape 38"/>
          <p:cNvPicPr preferRelativeResize="0"/>
          <p:nvPr/>
        </p:nvPicPr>
        <p:blipFill rotWithShape="1">
          <a:blip r:embed="rId3">
            <a:alphaModFix/>
          </a:blip>
          <a:srcRect r="1526" b="970"/>
          <a:stretch/>
        </p:blipFill>
        <p:spPr>
          <a:xfrm>
            <a:off x="0" y="0"/>
            <a:ext cx="3618943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Shape 39"/>
          <p:cNvSpPr txBox="1"/>
          <p:nvPr/>
        </p:nvSpPr>
        <p:spPr>
          <a:xfrm>
            <a:off x="6144000" y="4248900"/>
            <a:ext cx="3000000" cy="89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GB" sz="11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“Purity &amp; Grace” Jett Eckford 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en-GB" sz="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Year  5 student, St Brendan's Annandale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en-GB" sz="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CEO Christmas Story Competition 2012 </a:t>
            </a:r>
          </a:p>
        </p:txBody>
      </p:sp>
      <p:sp>
        <p:nvSpPr>
          <p:cNvPr id="40" name="Shape 40"/>
          <p:cNvSpPr txBox="1"/>
          <p:nvPr/>
        </p:nvSpPr>
        <p:spPr>
          <a:xfrm>
            <a:off x="5299850" y="-31175"/>
            <a:ext cx="3691799" cy="7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GB" sz="5000">
                <a:solidFill>
                  <a:srgbClr val="6D9EEB"/>
                </a:solidFill>
                <a:latin typeface="Great Vibes"/>
                <a:ea typeface="Great Vibes"/>
                <a:cs typeface="Great Vibes"/>
                <a:sym typeface="Great Vibes"/>
              </a:rPr>
              <a:t>The Angelus</a:t>
            </a:r>
          </a:p>
        </p:txBody>
      </p:sp>
      <p:sp>
        <p:nvSpPr>
          <p:cNvPr id="41" name="Shape 41"/>
          <p:cNvSpPr txBox="1"/>
          <p:nvPr/>
        </p:nvSpPr>
        <p:spPr>
          <a:xfrm>
            <a:off x="3916725" y="1294325"/>
            <a:ext cx="5008499" cy="290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FF"/>
                </a:solidFill>
              </a:rPr>
              <a:t>L.   Behold the handmaid of the Lord. </a:t>
            </a:r>
          </a:p>
          <a:p>
            <a:pPr lvl="0" rtl="0">
              <a:spcBef>
                <a:spcPts val="0"/>
              </a:spcBef>
              <a:buNone/>
            </a:pPr>
            <a:endParaRPr sz="160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R.   Be it done unto me, according to your word.  </a:t>
            </a:r>
          </a:p>
          <a:p>
            <a:pPr lvl="0" rtl="0">
              <a:spcBef>
                <a:spcPts val="0"/>
              </a:spcBef>
              <a:buNone/>
            </a:pPr>
            <a:endParaRPr sz="1600">
              <a:solidFill>
                <a:srgbClr val="FFFF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</a:t>
            </a:r>
            <a:r>
              <a:rPr lang="en-GB" sz="1600">
                <a:solidFill>
                  <a:schemeClr val="lt1"/>
                </a:solidFill>
              </a:rPr>
              <a:t>Hail Mary, full of grace, the Lord is with thee. 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chemeClr val="lt1"/>
                </a:solidFill>
              </a:rPr>
              <a:t>      Blessed art thou among women</a:t>
            </a:r>
          </a:p>
          <a:p>
            <a:pPr rtl="0">
              <a:spcBef>
                <a:spcPts val="0"/>
              </a:spcBef>
              <a:buNone/>
            </a:pPr>
            <a:r>
              <a:rPr lang="en-GB" sz="1600">
                <a:solidFill>
                  <a:schemeClr val="lt1"/>
                </a:solidFill>
              </a:rPr>
              <a:t>      and Blessed is the fruit of thy womb, Jesus.</a:t>
            </a:r>
          </a:p>
          <a:p>
            <a:pPr lvl="0" rtl="0">
              <a:spcBef>
                <a:spcPts val="0"/>
              </a:spcBef>
              <a:buNone/>
            </a:pPr>
            <a:endParaRPr sz="1600">
              <a:solidFill>
                <a:srgbClr val="FFFF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Holy Mary, Mother of God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pray for us sinners now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and at the hour of our death. 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Shape 46"/>
          <p:cNvPicPr preferRelativeResize="0"/>
          <p:nvPr/>
        </p:nvPicPr>
        <p:blipFill rotWithShape="1">
          <a:blip r:embed="rId3">
            <a:alphaModFix/>
          </a:blip>
          <a:srcRect r="1526" b="970"/>
          <a:stretch/>
        </p:blipFill>
        <p:spPr>
          <a:xfrm>
            <a:off x="0" y="0"/>
            <a:ext cx="3618943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Shape 47"/>
          <p:cNvSpPr txBox="1"/>
          <p:nvPr/>
        </p:nvSpPr>
        <p:spPr>
          <a:xfrm>
            <a:off x="6144000" y="4248900"/>
            <a:ext cx="3000000" cy="89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GB" sz="11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“Purity &amp; Grace” Jett Eckford 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en-GB" sz="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Year  5 student, St Brendan's Annandale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en-GB" sz="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CEO Christmas Story Competition 2012 </a:t>
            </a:r>
          </a:p>
        </p:txBody>
      </p:sp>
      <p:sp>
        <p:nvSpPr>
          <p:cNvPr id="48" name="Shape 48"/>
          <p:cNvSpPr txBox="1"/>
          <p:nvPr/>
        </p:nvSpPr>
        <p:spPr>
          <a:xfrm>
            <a:off x="5299850" y="-31175"/>
            <a:ext cx="3691799" cy="7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GB" sz="5000">
                <a:solidFill>
                  <a:srgbClr val="6D9EEB"/>
                </a:solidFill>
                <a:latin typeface="Great Vibes"/>
                <a:ea typeface="Great Vibes"/>
                <a:cs typeface="Great Vibes"/>
                <a:sym typeface="Great Vibes"/>
              </a:rPr>
              <a:t>The Angelus</a:t>
            </a:r>
          </a:p>
        </p:txBody>
      </p:sp>
      <p:sp>
        <p:nvSpPr>
          <p:cNvPr id="49" name="Shape 49"/>
          <p:cNvSpPr txBox="1"/>
          <p:nvPr/>
        </p:nvSpPr>
        <p:spPr>
          <a:xfrm>
            <a:off x="3916725" y="1294325"/>
            <a:ext cx="5008499" cy="2997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FF"/>
                </a:solidFill>
              </a:rPr>
              <a:t>L.   And the Word was made flesh. </a:t>
            </a:r>
          </a:p>
          <a:p>
            <a:pPr lvl="0" rtl="0">
              <a:spcBef>
                <a:spcPts val="0"/>
              </a:spcBef>
              <a:buNone/>
            </a:pPr>
            <a:endParaRPr sz="160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R.   And dwelt among us.  </a:t>
            </a:r>
          </a:p>
          <a:p>
            <a:pPr lvl="0" rtl="0">
              <a:spcBef>
                <a:spcPts val="0"/>
              </a:spcBef>
              <a:buNone/>
            </a:pPr>
            <a:endParaRPr sz="1600">
              <a:solidFill>
                <a:srgbClr val="FFFF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</a:t>
            </a:r>
            <a:r>
              <a:rPr lang="en-GB" sz="1600">
                <a:solidFill>
                  <a:schemeClr val="lt1"/>
                </a:solidFill>
              </a:rPr>
              <a:t>Hail Mary, full of grace, the Lord is with thee. 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chemeClr val="lt1"/>
                </a:solidFill>
              </a:rPr>
              <a:t>      Blessed art thou among women</a:t>
            </a:r>
          </a:p>
          <a:p>
            <a:pPr rtl="0">
              <a:spcBef>
                <a:spcPts val="0"/>
              </a:spcBef>
              <a:buNone/>
            </a:pPr>
            <a:r>
              <a:rPr lang="en-GB" sz="1600">
                <a:solidFill>
                  <a:schemeClr val="lt1"/>
                </a:solidFill>
              </a:rPr>
              <a:t>      and blessed is the fruit of thy womb, Jesus.</a:t>
            </a:r>
          </a:p>
          <a:p>
            <a:pPr lvl="0" rtl="0">
              <a:spcBef>
                <a:spcPts val="0"/>
              </a:spcBef>
              <a:buNone/>
            </a:pPr>
            <a:endParaRPr sz="1600">
              <a:solidFill>
                <a:srgbClr val="FFFF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Holy Mary, Mother of God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pray for us sinners now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and at the hour of our death. 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 rotWithShape="1">
          <a:blip r:embed="rId3">
            <a:alphaModFix/>
          </a:blip>
          <a:srcRect r="1526" b="970"/>
          <a:stretch/>
        </p:blipFill>
        <p:spPr>
          <a:xfrm>
            <a:off x="0" y="0"/>
            <a:ext cx="3618943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/>
          <p:nvPr/>
        </p:nvSpPr>
        <p:spPr>
          <a:xfrm>
            <a:off x="6144000" y="4248900"/>
            <a:ext cx="3000000" cy="894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GB" sz="11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“Purity &amp; Grace” Jett Eckford 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en-GB" sz="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Year  5 student, St Brendan's Annandale</a:t>
            </a:r>
          </a:p>
          <a:p>
            <a:pPr lvl="0" algn="r" rtl="0">
              <a:spcBef>
                <a:spcPts val="0"/>
              </a:spcBef>
              <a:buNone/>
            </a:pPr>
            <a:r>
              <a:rPr lang="en-GB" sz="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CEO Christmas Story Competition 2012 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5299850" y="-31175"/>
            <a:ext cx="3691799" cy="74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GB" sz="5000">
                <a:solidFill>
                  <a:srgbClr val="6D9EEB"/>
                </a:solidFill>
                <a:latin typeface="Great Vibes"/>
                <a:ea typeface="Great Vibes"/>
                <a:cs typeface="Great Vibes"/>
                <a:sym typeface="Great Vibes"/>
              </a:rPr>
              <a:t>The Angelus</a:t>
            </a:r>
          </a:p>
        </p:txBody>
      </p:sp>
      <p:sp>
        <p:nvSpPr>
          <p:cNvPr id="57" name="Shape 57"/>
          <p:cNvSpPr txBox="1"/>
          <p:nvPr/>
        </p:nvSpPr>
        <p:spPr>
          <a:xfrm>
            <a:off x="3916725" y="837125"/>
            <a:ext cx="5008499" cy="372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FF"/>
                </a:solidFill>
              </a:rPr>
              <a:t>L.   Pray for us, O Holy Mother of God.  </a:t>
            </a:r>
          </a:p>
          <a:p>
            <a:pPr lvl="0" rtl="0">
              <a:spcBef>
                <a:spcPts val="0"/>
              </a:spcBef>
              <a:buNone/>
            </a:pPr>
            <a:endParaRPr sz="1200">
              <a:solidFill>
                <a:srgbClr val="FFFFFF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R.   That we may be made worthy 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 of the promises of Christ .   </a:t>
            </a:r>
          </a:p>
          <a:p>
            <a:pPr rtl="0">
              <a:spcBef>
                <a:spcPts val="0"/>
              </a:spcBef>
              <a:buNone/>
            </a:pPr>
            <a:endParaRPr sz="1200">
              <a:solidFill>
                <a:srgbClr val="FFFF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-GB" sz="1600">
                <a:solidFill>
                  <a:srgbClr val="FFFFFF"/>
                </a:solidFill>
              </a:rPr>
              <a:t>L.   Let us pray.  </a:t>
            </a:r>
          </a:p>
          <a:p>
            <a:pPr lvl="0" rtl="0">
              <a:spcBef>
                <a:spcPts val="0"/>
              </a:spcBef>
              <a:buNone/>
            </a:pPr>
            <a:endParaRPr sz="160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R.   Pour forth,we beseech thee, O Lord 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Thy grace into our hearts: that we, to whom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the incarnation of Christ, your Son 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was made known by the message of an angel 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may by His Passion and Cross be brought to </a:t>
            </a:r>
          </a:p>
          <a:p>
            <a:pPr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the glory of His Resurrection. </a:t>
            </a:r>
          </a:p>
          <a:p>
            <a:pPr rtl="0">
              <a:spcBef>
                <a:spcPts val="0"/>
              </a:spcBef>
              <a:buNone/>
            </a:pPr>
            <a:endParaRPr sz="900">
              <a:solidFill>
                <a:srgbClr val="FFFF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GB" sz="1600">
                <a:solidFill>
                  <a:srgbClr val="FFFF00"/>
                </a:solidFill>
              </a:rPr>
              <a:t>      Through the same Christ, our Lord. Amen.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dark">
  <a:themeElements>
    <a:clrScheme name="Custom 345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59CA6F59969747A7273D8E2757B2E9" ma:contentTypeVersion="2" ma:contentTypeDescription="Create a new document." ma:contentTypeScope="" ma:versionID="31564dd4e8ea209379a3d09682bcf505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985ccd360ad418a8f04f585ef711db1f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B4F24A6-F049-432E-B96D-B5F8A91887BF}"/>
</file>

<file path=customXml/itemProps2.xml><?xml version="1.0" encoding="utf-8"?>
<ds:datastoreItem xmlns:ds="http://schemas.openxmlformats.org/officeDocument/2006/customXml" ds:itemID="{ED813E30-6A7A-4FFA-82C1-0A7045C8E973}"/>
</file>

<file path=customXml/itemProps3.xml><?xml version="1.0" encoding="utf-8"?>
<ds:datastoreItem xmlns:ds="http://schemas.openxmlformats.org/officeDocument/2006/customXml" ds:itemID="{22BF36C2-838A-4F8A-BD44-DA2C4CB5866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403</Words>
  <Application>Microsoft Office PowerPoint</Application>
  <PresentationFormat>On-screen Show (16:9)</PresentationFormat>
  <Paragraphs>64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simple-dark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Neilson</dc:creator>
  <cp:lastModifiedBy>Windows User</cp:lastModifiedBy>
  <cp:revision>1</cp:revision>
  <dcterms:modified xsi:type="dcterms:W3CDTF">2015-04-02T03:06:05Z</dcterms:modified>
</cp:coreProperties>
</file>