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3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4923-F69E-449D-85CB-644488F92A86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1FED9-D914-47E3-842E-FDB977622F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43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7F342-F417-4C41-8F90-870EEAE59ECC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3C42F-1244-4CCB-907C-57DE628D89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Unpacking ideas</a:t>
            </a:r>
            <a:r>
              <a:rPr lang="en-AU" baseline="0" dirty="0" smtClean="0"/>
              <a:t> of what it means to be human can take on two different forms. One is seeing how students already perceive themselves, and looking at different ways that we can know that.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C42F-1244-4CCB-907C-57DE628D892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012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Socrates</a:t>
            </a:r>
          </a:p>
          <a:p>
            <a:r>
              <a:rPr lang="en-AU" dirty="0" smtClean="0"/>
              <a:t>Plato</a:t>
            </a:r>
          </a:p>
          <a:p>
            <a:r>
              <a:rPr lang="en-AU" dirty="0" smtClean="0"/>
              <a:t>Aristotle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C42F-1244-4CCB-907C-57DE628D892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75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70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0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13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30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51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00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10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8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41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221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36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54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71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1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9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64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3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D9E9519-8E6F-4313-B5D3-570A6F95665B}" type="datetimeFigureOut">
              <a:rPr lang="en-AU" smtClean="0"/>
              <a:t>25/06/18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E224BD8-975F-483F-B111-980280B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453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What Does It Mean to Be a Human Person?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Professor Renée Köhler-Ryan</a:t>
            </a:r>
          </a:p>
          <a:p>
            <a:r>
              <a:rPr lang="en-AU" dirty="0" smtClean="0"/>
              <a:t>Dean, School of Philosophy and Theology</a:t>
            </a:r>
          </a:p>
          <a:p>
            <a:r>
              <a:rPr lang="en-AU" dirty="0" smtClean="0"/>
              <a:t>University of Notre Dame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8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study: Hypostatic Union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1" y="1580050"/>
            <a:ext cx="2311345" cy="4468601"/>
          </a:xfrm>
        </p:spPr>
      </p:pic>
    </p:spTree>
    <p:extLst>
      <p:ext uri="{BB962C8B-B14F-4D97-AF65-F5344CB8AC3E}">
        <p14:creationId xmlns:p14="http://schemas.microsoft.com/office/powerpoint/2010/main" val="377852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Implications of God-centred understanding</a:t>
            </a:r>
            <a:br>
              <a:rPr lang="en-AU" dirty="0" smtClean="0"/>
            </a:br>
            <a:r>
              <a:rPr lang="en-AU" dirty="0" smtClean="0"/>
              <a:t>of being human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i="1" dirty="0" smtClean="0"/>
              <a:t>Imago Dei</a:t>
            </a:r>
            <a:r>
              <a:rPr lang="en-AU" dirty="0" smtClean="0"/>
              <a:t> – made in the image of God</a:t>
            </a:r>
          </a:p>
          <a:p>
            <a:r>
              <a:rPr lang="en-AU" dirty="0" smtClean="0"/>
              <a:t>What is an image and how does this work?</a:t>
            </a:r>
          </a:p>
          <a:p>
            <a:r>
              <a:rPr lang="en-AU" dirty="0" smtClean="0"/>
              <a:t>Created and on the path to redemption</a:t>
            </a:r>
          </a:p>
          <a:p>
            <a:r>
              <a:rPr lang="en-AU" dirty="0" smtClean="0"/>
              <a:t>Christ enters into and transforms History</a:t>
            </a:r>
          </a:p>
          <a:p>
            <a:r>
              <a:rPr lang="en-AU" dirty="0" smtClean="0"/>
              <a:t>The more I know God (three persons) the more I can know what it means to be a person</a:t>
            </a:r>
          </a:p>
          <a:p>
            <a:endParaRPr lang="en-AU" dirty="0"/>
          </a:p>
          <a:p>
            <a:r>
              <a:rPr lang="en-AU" dirty="0" smtClean="0"/>
              <a:t>To be a human is to love, to know, to be creative, to be in relationship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08" y="1731963"/>
            <a:ext cx="3464622" cy="4059237"/>
          </a:xfrm>
        </p:spPr>
      </p:pic>
    </p:spTree>
    <p:extLst>
      <p:ext uri="{BB962C8B-B14F-4D97-AF65-F5344CB8AC3E}">
        <p14:creationId xmlns:p14="http://schemas.microsoft.com/office/powerpoint/2010/main" val="113757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Dot Points to unpack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Contemporary understandings of what it is to be human</a:t>
            </a:r>
          </a:p>
          <a:p>
            <a:r>
              <a:rPr lang="en-AU" dirty="0" smtClean="0"/>
              <a:t>Define philosophy</a:t>
            </a:r>
          </a:p>
          <a:p>
            <a:r>
              <a:rPr lang="en-AU" dirty="0" smtClean="0"/>
              <a:t>Name the key Ancient Greek philosophers including Socrates, Plato, Aristotle and the context of the world of Ancient Greece</a:t>
            </a:r>
          </a:p>
          <a:p>
            <a:r>
              <a:rPr lang="en-AU" dirty="0" smtClean="0"/>
              <a:t>Identify the philosophers’ understandings of the human as soul, body/substance, will, intellect, and perfection, and how these were new ideas and language</a:t>
            </a:r>
          </a:p>
          <a:p>
            <a:r>
              <a:rPr lang="en-AU" dirty="0" smtClean="0"/>
              <a:t>Clarify the need to appreciate the contribution of Ancient Greek philosophy as foundational concepts in Catholic theology</a:t>
            </a:r>
          </a:p>
          <a:p>
            <a:r>
              <a:rPr lang="en-AU" dirty="0" smtClean="0"/>
              <a:t>Identify the implications of a God-centred understanding of being human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07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Contemporary understandings of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what </a:t>
            </a:r>
            <a:r>
              <a:rPr lang="en-AU" dirty="0"/>
              <a:t>it is to be human</a:t>
            </a: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Unpacking with the students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Information and image saturation</a:t>
            </a:r>
          </a:p>
          <a:p>
            <a:r>
              <a:rPr lang="en-AU" dirty="0" smtClean="0"/>
              <a:t>Being “spiritual but not religious”</a:t>
            </a:r>
          </a:p>
          <a:p>
            <a:r>
              <a:rPr lang="en-AU" dirty="0" smtClean="0"/>
              <a:t>Human dignity and bioethics</a:t>
            </a:r>
          </a:p>
          <a:p>
            <a:r>
              <a:rPr lang="en-AU" dirty="0" smtClean="0"/>
              <a:t>Global citizenship</a:t>
            </a:r>
          </a:p>
          <a:p>
            <a:endParaRPr lang="en-AU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Letting them know some key ideas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 smtClean="0"/>
              <a:t>The difference between being human and being a person</a:t>
            </a:r>
          </a:p>
          <a:p>
            <a:r>
              <a:rPr lang="en-AU" dirty="0" smtClean="0"/>
              <a:t>No longer “know thyself” but “become the self with whom you want to identify”</a:t>
            </a:r>
          </a:p>
          <a:p>
            <a:r>
              <a:rPr lang="en-AU" dirty="0" smtClean="0"/>
              <a:t>Human person is constructed</a:t>
            </a:r>
          </a:p>
          <a:p>
            <a:r>
              <a:rPr lang="en-AU" dirty="0" smtClean="0"/>
              <a:t>Public image and perceptions of others make me what I 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50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Define Philosophy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Philosophy: love of wisdom</a:t>
            </a:r>
          </a:p>
          <a:p>
            <a:r>
              <a:rPr lang="en-AU" dirty="0" smtClean="0"/>
              <a:t>What kind of love?</a:t>
            </a:r>
          </a:p>
          <a:p>
            <a:r>
              <a:rPr lang="en-AU" dirty="0" smtClean="0"/>
              <a:t>What is wisdom?</a:t>
            </a:r>
          </a:p>
          <a:p>
            <a:r>
              <a:rPr lang="en-AU" dirty="0" smtClean="0"/>
              <a:t>How does philosophy achieve its goals?</a:t>
            </a:r>
          </a:p>
          <a:p>
            <a:r>
              <a:rPr lang="en-AU" dirty="0" smtClean="0"/>
              <a:t>Constant enquiry: answers that we can keep developing and discovering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5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Ancient Greek Philosophers in context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67" y="1731963"/>
            <a:ext cx="5231540" cy="4059237"/>
          </a:xfrm>
        </p:spPr>
      </p:pic>
    </p:spTree>
    <p:extLst>
      <p:ext uri="{BB962C8B-B14F-4D97-AF65-F5344CB8AC3E}">
        <p14:creationId xmlns:p14="http://schemas.microsoft.com/office/powerpoint/2010/main" val="27167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Philosophers’ understanding of being human: Socrates and Plato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72" y="1731963"/>
            <a:ext cx="2956818" cy="40592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Socrates </a:t>
            </a:r>
            <a:r>
              <a:rPr lang="en-AU" dirty="0"/>
              <a:t>and Plato: human person is a </a:t>
            </a:r>
            <a:r>
              <a:rPr lang="en-AU" dirty="0" smtClean="0"/>
              <a:t>soul</a:t>
            </a:r>
          </a:p>
          <a:p>
            <a:endParaRPr lang="en-AU" dirty="0"/>
          </a:p>
          <a:p>
            <a:endParaRPr lang="en-AU" dirty="0" smtClean="0"/>
          </a:p>
          <a:p>
            <a:pPr lvl="1"/>
            <a:r>
              <a:rPr lang="en-AU" dirty="0"/>
              <a:t>Picture from ca 1250, https://www.college.columbia.edu/core/content/medieval-rendering-socrates-and-plato-c-1250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78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Philosophers’ Understanding of Being Human: Aristotle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Aristotle</a:t>
            </a:r>
            <a:r>
              <a:rPr lang="en-AU" dirty="0"/>
              <a:t>: human person is a physical substance with a body (matter) and soul (form</a:t>
            </a:r>
            <a:r>
              <a:rPr lang="en-AU" dirty="0" smtClean="0"/>
              <a:t>)</a:t>
            </a:r>
          </a:p>
          <a:p>
            <a:r>
              <a:rPr lang="en-AU" dirty="0" smtClean="0"/>
              <a:t>So what does that mean?</a:t>
            </a:r>
            <a:endParaRPr lang="en-AU" dirty="0"/>
          </a:p>
          <a:p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2103712"/>
            <a:ext cx="5065712" cy="3315738"/>
          </a:xfrm>
        </p:spPr>
      </p:pic>
    </p:spTree>
    <p:extLst>
      <p:ext uri="{BB962C8B-B14F-4D97-AF65-F5344CB8AC3E}">
        <p14:creationId xmlns:p14="http://schemas.microsoft.com/office/powerpoint/2010/main" val="29775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But what is a soul?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" y="1731963"/>
            <a:ext cx="1622075" cy="224152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900" indent="0">
              <a:buNone/>
            </a:pPr>
            <a:endParaRPr lang="en-AU" dirty="0"/>
          </a:p>
          <a:p>
            <a:r>
              <a:rPr lang="en-AU" dirty="0"/>
              <a:t>A new language for understanding what it means to be </a:t>
            </a:r>
            <a:r>
              <a:rPr lang="en-AU" dirty="0" smtClean="0"/>
              <a:t>human</a:t>
            </a:r>
          </a:p>
          <a:p>
            <a:r>
              <a:rPr lang="en-AU" dirty="0" smtClean="0"/>
              <a:t>Aristotle: soul is the form of a living thing</a:t>
            </a:r>
          </a:p>
          <a:p>
            <a:r>
              <a:rPr lang="en-AU" dirty="0" smtClean="0"/>
              <a:t>Powers of the soul:</a:t>
            </a:r>
          </a:p>
          <a:p>
            <a:pPr lvl="1"/>
            <a:r>
              <a:rPr lang="en-AU" dirty="0" smtClean="0"/>
              <a:t>Nutrition and growth</a:t>
            </a:r>
          </a:p>
          <a:p>
            <a:pPr lvl="1"/>
            <a:r>
              <a:rPr lang="en-AU" dirty="0" smtClean="0"/>
              <a:t>Movement and willing</a:t>
            </a:r>
          </a:p>
          <a:p>
            <a:pPr lvl="1"/>
            <a:r>
              <a:rPr lang="en-AU" dirty="0" smtClean="0"/>
              <a:t>Reproduction</a:t>
            </a:r>
          </a:p>
          <a:p>
            <a:pPr lvl="1"/>
            <a:r>
              <a:rPr lang="en-AU" dirty="0" smtClean="0"/>
              <a:t>Thinking/Rationality</a:t>
            </a:r>
            <a:endParaRPr lang="en-AU" dirty="0"/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49" y="2238618"/>
            <a:ext cx="2406821" cy="1734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4125398"/>
            <a:ext cx="4131709" cy="221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Contribution of Ancient Greek Philosophy to </a:t>
            </a:r>
            <a:br>
              <a:rPr lang="en-AU" dirty="0" smtClean="0"/>
            </a:br>
            <a:r>
              <a:rPr lang="en-AU" dirty="0" smtClean="0"/>
              <a:t>Catholic Theology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Why is the New Testament written in Greek?</a:t>
            </a:r>
          </a:p>
          <a:p>
            <a:r>
              <a:rPr lang="en-AU" dirty="0" smtClean="0"/>
              <a:t>A harmonious vision of reality, oriented toward salvation</a:t>
            </a:r>
          </a:p>
          <a:p>
            <a:r>
              <a:rPr lang="en-AU" dirty="0" smtClean="0"/>
              <a:t>Ancient Greek Philosophy helped the early Church to think about:</a:t>
            </a:r>
          </a:p>
          <a:p>
            <a:pPr lvl="1"/>
            <a:r>
              <a:rPr lang="en-AU" dirty="0" smtClean="0"/>
              <a:t>Trinity</a:t>
            </a:r>
          </a:p>
          <a:p>
            <a:pPr lvl="1"/>
            <a:r>
              <a:rPr lang="en-AU" dirty="0" smtClean="0"/>
              <a:t>The Person of Christ (two natures, one person)</a:t>
            </a:r>
          </a:p>
          <a:p>
            <a:pPr lvl="1"/>
            <a:r>
              <a:rPr lang="en-AU" dirty="0" smtClean="0"/>
              <a:t>Sacraments (matter and form)</a:t>
            </a:r>
          </a:p>
          <a:p>
            <a:pPr lvl="1"/>
            <a:r>
              <a:rPr lang="en-AU" dirty="0" smtClean="0"/>
              <a:t>Human development (potency and act)</a:t>
            </a:r>
          </a:p>
          <a:p>
            <a:pPr lvl="1"/>
            <a:r>
              <a:rPr lang="en-AU" dirty="0" smtClean="0"/>
              <a:t>Human action (virtues)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02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424</TotalTime>
  <Words>516</Words>
  <Application>Microsoft Office PowerPoint</Application>
  <PresentationFormat>Widescreen</PresentationFormat>
  <Paragraphs>76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Calisto MT</vt:lpstr>
      <vt:lpstr>Trebuchet MS</vt:lpstr>
      <vt:lpstr>Wingdings 2</vt:lpstr>
      <vt:lpstr>Slate</vt:lpstr>
      <vt:lpstr>What Does It Mean to Be a Human Person?</vt:lpstr>
      <vt:lpstr>The Dot Points to unpack</vt:lpstr>
      <vt:lpstr>Contemporary understandings of  what it is to be human </vt:lpstr>
      <vt:lpstr>Define Philosophy</vt:lpstr>
      <vt:lpstr>Key Ancient Greek Philosophers in context</vt:lpstr>
      <vt:lpstr>Philosophers’ understanding of being human: Socrates and Plato</vt:lpstr>
      <vt:lpstr>Philosophers’ Understanding of Being Human: Aristotle</vt:lpstr>
      <vt:lpstr>But what is a soul?</vt:lpstr>
      <vt:lpstr>Contribution of Ancient Greek Philosophy to  Catholic Theology</vt:lpstr>
      <vt:lpstr>Case study: Hypostatic Union</vt:lpstr>
      <vt:lpstr>Implications of God-centred understanding of being human</vt:lpstr>
    </vt:vector>
  </TitlesOfParts>
  <Company>University of Notre Dame Australia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a Human Person?</dc:title>
  <dc:creator>Renee Kohler-Ryan</dc:creator>
  <cp:lastModifiedBy>Renee Kohler-Ryan</cp:lastModifiedBy>
  <cp:revision>12</cp:revision>
  <cp:lastPrinted>2018-06-25T07:04:16Z</cp:lastPrinted>
  <dcterms:created xsi:type="dcterms:W3CDTF">2018-06-21T23:55:56Z</dcterms:created>
  <dcterms:modified xsi:type="dcterms:W3CDTF">2018-06-25T07:04:19Z</dcterms:modified>
</cp:coreProperties>
</file>